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9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FF9300"/>
    <a:srgbClr val="0562B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775E69-F218-4383-9809-95FE7C5B5E65}" v="10" dt="2020-05-07T18:35:59.9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71" autoAdjust="0"/>
    <p:restoredTop sz="92764" autoAdjust="0"/>
  </p:normalViewPr>
  <p:slideViewPr>
    <p:cSldViewPr snapToGrid="0">
      <p:cViewPr>
        <p:scale>
          <a:sx n="73" d="100"/>
          <a:sy n="73" d="100"/>
        </p:scale>
        <p:origin x="2366" y="-4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 Dockerty" userId="ebcc58ce-2d8c-4ed9-a38e-e6d0a4be1782" providerId="ADAL" clId="{AB775E69-F218-4383-9809-95FE7C5B5E65}"/>
    <pc:docChg chg="addSld delSld modSld">
      <pc:chgData name="Nicola Dockerty" userId="ebcc58ce-2d8c-4ed9-a38e-e6d0a4be1782" providerId="ADAL" clId="{AB775E69-F218-4383-9809-95FE7C5B5E65}" dt="2020-05-07T18:36:09.030" v="59" actId="47"/>
      <pc:docMkLst>
        <pc:docMk/>
      </pc:docMkLst>
      <pc:sldChg chg="addSp delSp modSp mod setBg">
        <pc:chgData name="Nicola Dockerty" userId="ebcc58ce-2d8c-4ed9-a38e-e6d0a4be1782" providerId="ADAL" clId="{AB775E69-F218-4383-9809-95FE7C5B5E65}" dt="2020-05-07T18:36:02.214" v="58" actId="1035"/>
        <pc:sldMkLst>
          <pc:docMk/>
          <pc:sldMk cId="3805931760" sldId="396"/>
        </pc:sldMkLst>
        <pc:spChg chg="add mod">
          <ac:chgData name="Nicola Dockerty" userId="ebcc58ce-2d8c-4ed9-a38e-e6d0a4be1782" providerId="ADAL" clId="{AB775E69-F218-4383-9809-95FE7C5B5E65}" dt="2020-05-07T18:35:27.400" v="41" actId="1037"/>
          <ac:spMkLst>
            <pc:docMk/>
            <pc:sldMk cId="3805931760" sldId="396"/>
            <ac:spMk id="4" creationId="{005FC347-8A9A-4FA0-B2AC-A569F0B4AE3C}"/>
          </ac:spMkLst>
        </pc:spChg>
        <pc:spChg chg="del">
          <ac:chgData name="Nicola Dockerty" userId="ebcc58ce-2d8c-4ed9-a38e-e6d0a4be1782" providerId="ADAL" clId="{AB775E69-F218-4383-9809-95FE7C5B5E65}" dt="2020-05-07T18:33:34.084" v="1" actId="478"/>
          <ac:spMkLst>
            <pc:docMk/>
            <pc:sldMk cId="3805931760" sldId="396"/>
            <ac:spMk id="7" creationId="{8F9B4C77-9953-4D29-A309-8DF91A0FE338}"/>
          </ac:spMkLst>
        </pc:spChg>
        <pc:spChg chg="add mod">
          <ac:chgData name="Nicola Dockerty" userId="ebcc58ce-2d8c-4ed9-a38e-e6d0a4be1782" providerId="ADAL" clId="{AB775E69-F218-4383-9809-95FE7C5B5E65}" dt="2020-05-07T18:35:31.859" v="42" actId="571"/>
          <ac:spMkLst>
            <pc:docMk/>
            <pc:sldMk cId="3805931760" sldId="396"/>
            <ac:spMk id="30" creationId="{D3EFFD51-D5F1-4E00-8AD0-0F4557B4AA97}"/>
          </ac:spMkLst>
        </pc:spChg>
        <pc:spChg chg="add mod">
          <ac:chgData name="Nicola Dockerty" userId="ebcc58ce-2d8c-4ed9-a38e-e6d0a4be1782" providerId="ADAL" clId="{AB775E69-F218-4383-9809-95FE7C5B5E65}" dt="2020-05-07T18:35:44.970" v="52" actId="1038"/>
          <ac:spMkLst>
            <pc:docMk/>
            <pc:sldMk cId="3805931760" sldId="396"/>
            <ac:spMk id="31" creationId="{33B17174-5CDE-446F-8E83-FA1AD5542299}"/>
          </ac:spMkLst>
        </pc:spChg>
        <pc:spChg chg="add mod">
          <ac:chgData name="Nicola Dockerty" userId="ebcc58ce-2d8c-4ed9-a38e-e6d0a4be1782" providerId="ADAL" clId="{AB775E69-F218-4383-9809-95FE7C5B5E65}" dt="2020-05-07T18:35:55.400" v="54" actId="1035"/>
          <ac:spMkLst>
            <pc:docMk/>
            <pc:sldMk cId="3805931760" sldId="396"/>
            <ac:spMk id="32" creationId="{B87C7BF0-F392-418C-BC02-C0AD3D975E43}"/>
          </ac:spMkLst>
        </pc:spChg>
        <pc:spChg chg="add mod">
          <ac:chgData name="Nicola Dockerty" userId="ebcc58ce-2d8c-4ed9-a38e-e6d0a4be1782" providerId="ADAL" clId="{AB775E69-F218-4383-9809-95FE7C5B5E65}" dt="2020-05-07T18:35:51.466" v="53" actId="571"/>
          <ac:spMkLst>
            <pc:docMk/>
            <pc:sldMk cId="3805931760" sldId="396"/>
            <ac:spMk id="33" creationId="{ED08C032-B941-401F-BE4D-A8DFF494188F}"/>
          </ac:spMkLst>
        </pc:spChg>
        <pc:spChg chg="add mod">
          <ac:chgData name="Nicola Dockerty" userId="ebcc58ce-2d8c-4ed9-a38e-e6d0a4be1782" providerId="ADAL" clId="{AB775E69-F218-4383-9809-95FE7C5B5E65}" dt="2020-05-07T18:35:55.400" v="54" actId="1035"/>
          <ac:spMkLst>
            <pc:docMk/>
            <pc:sldMk cId="3805931760" sldId="396"/>
            <ac:spMk id="34" creationId="{166E777A-32AD-45A1-A104-57FE2B432DF2}"/>
          </ac:spMkLst>
        </pc:spChg>
        <pc:spChg chg="add mod">
          <ac:chgData name="Nicola Dockerty" userId="ebcc58ce-2d8c-4ed9-a38e-e6d0a4be1782" providerId="ADAL" clId="{AB775E69-F218-4383-9809-95FE7C5B5E65}" dt="2020-05-07T18:36:02.214" v="58" actId="1035"/>
          <ac:spMkLst>
            <pc:docMk/>
            <pc:sldMk cId="3805931760" sldId="396"/>
            <ac:spMk id="35" creationId="{0000FB71-8823-4334-9638-A3BFA6DF7926}"/>
          </ac:spMkLst>
        </pc:spChg>
        <pc:spChg chg="add mod">
          <ac:chgData name="Nicola Dockerty" userId="ebcc58ce-2d8c-4ed9-a38e-e6d0a4be1782" providerId="ADAL" clId="{AB775E69-F218-4383-9809-95FE7C5B5E65}" dt="2020-05-07T18:36:02.214" v="58" actId="1035"/>
          <ac:spMkLst>
            <pc:docMk/>
            <pc:sldMk cId="3805931760" sldId="396"/>
            <ac:spMk id="36" creationId="{47BB535E-1C90-47DD-AE7E-DA22637897D7}"/>
          </ac:spMkLst>
        </pc:spChg>
        <pc:spChg chg="del">
          <ac:chgData name="Nicola Dockerty" userId="ebcc58ce-2d8c-4ed9-a38e-e6d0a4be1782" providerId="ADAL" clId="{AB775E69-F218-4383-9809-95FE7C5B5E65}" dt="2020-05-07T18:33:34.084" v="1" actId="478"/>
          <ac:spMkLst>
            <pc:docMk/>
            <pc:sldMk cId="3805931760" sldId="396"/>
            <ac:spMk id="86" creationId="{A44641D9-D63A-41E9-88B7-2DB7DB911E6C}"/>
          </ac:spMkLst>
        </pc:spChg>
        <pc:grpChg chg="del">
          <ac:chgData name="Nicola Dockerty" userId="ebcc58ce-2d8c-4ed9-a38e-e6d0a4be1782" providerId="ADAL" clId="{AB775E69-F218-4383-9809-95FE7C5B5E65}" dt="2020-05-07T18:33:34.084" v="1" actId="478"/>
          <ac:grpSpMkLst>
            <pc:docMk/>
            <pc:sldMk cId="3805931760" sldId="396"/>
            <ac:grpSpMk id="8" creationId="{D090C8F8-C14D-40CF-8916-C75E880C3881}"/>
          </ac:grpSpMkLst>
        </pc:grpChg>
        <pc:grpChg chg="del">
          <ac:chgData name="Nicola Dockerty" userId="ebcc58ce-2d8c-4ed9-a38e-e6d0a4be1782" providerId="ADAL" clId="{AB775E69-F218-4383-9809-95FE7C5B5E65}" dt="2020-05-07T18:33:34.084" v="1" actId="478"/>
          <ac:grpSpMkLst>
            <pc:docMk/>
            <pc:sldMk cId="3805931760" sldId="396"/>
            <ac:grpSpMk id="87" creationId="{825EA182-B732-4A52-88CB-4F89D913796F}"/>
          </ac:grpSpMkLst>
        </pc:grpChg>
        <pc:graphicFrameChg chg="del">
          <ac:chgData name="Nicola Dockerty" userId="ebcc58ce-2d8c-4ed9-a38e-e6d0a4be1782" providerId="ADAL" clId="{AB775E69-F218-4383-9809-95FE7C5B5E65}" dt="2020-05-07T18:33:34.084" v="1" actId="478"/>
          <ac:graphicFrameMkLst>
            <pc:docMk/>
            <pc:sldMk cId="3805931760" sldId="396"/>
            <ac:graphicFrameMk id="2" creationId="{C0CE6B9E-D71E-4D20-AC05-B279ED168061}"/>
          </ac:graphicFrameMkLst>
        </pc:graphicFrameChg>
        <pc:graphicFrameChg chg="del">
          <ac:chgData name="Nicola Dockerty" userId="ebcc58ce-2d8c-4ed9-a38e-e6d0a4be1782" providerId="ADAL" clId="{AB775E69-F218-4383-9809-95FE7C5B5E65}" dt="2020-05-07T18:33:34.084" v="1" actId="478"/>
          <ac:graphicFrameMkLst>
            <pc:docMk/>
            <pc:sldMk cId="3805931760" sldId="396"/>
            <ac:graphicFrameMk id="41" creationId="{E29B27C4-C26B-4A0D-8450-77EF046FA962}"/>
          </ac:graphicFrameMkLst>
        </pc:graphicFrameChg>
        <pc:graphicFrameChg chg="del">
          <ac:chgData name="Nicola Dockerty" userId="ebcc58ce-2d8c-4ed9-a38e-e6d0a4be1782" providerId="ADAL" clId="{AB775E69-F218-4383-9809-95FE7C5B5E65}" dt="2020-05-07T18:33:34.084" v="1" actId="478"/>
          <ac:graphicFrameMkLst>
            <pc:docMk/>
            <pc:sldMk cId="3805931760" sldId="396"/>
            <ac:graphicFrameMk id="84" creationId="{4AB2F327-C1F4-4C29-AC6A-2346F2D1954A}"/>
          </ac:graphicFrameMkLst>
        </pc:graphicFrameChg>
        <pc:graphicFrameChg chg="del">
          <ac:chgData name="Nicola Dockerty" userId="ebcc58ce-2d8c-4ed9-a38e-e6d0a4be1782" providerId="ADAL" clId="{AB775E69-F218-4383-9809-95FE7C5B5E65}" dt="2020-05-07T18:33:34.084" v="1" actId="478"/>
          <ac:graphicFrameMkLst>
            <pc:docMk/>
            <pc:sldMk cId="3805931760" sldId="396"/>
            <ac:graphicFrameMk id="85" creationId="{00DAAF6B-0C40-45D0-B9CB-26132EB2FEB1}"/>
          </ac:graphicFrameMkLst>
        </pc:graphicFrameChg>
      </pc:sldChg>
      <pc:sldChg chg="add del">
        <pc:chgData name="Nicola Dockerty" userId="ebcc58ce-2d8c-4ed9-a38e-e6d0a4be1782" providerId="ADAL" clId="{AB775E69-F218-4383-9809-95FE7C5B5E65}" dt="2020-05-07T18:36:09.030" v="59" actId="47"/>
        <pc:sldMkLst>
          <pc:docMk/>
          <pc:sldMk cId="515772032" sldId="39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218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05FC347-8A9A-4FA0-B2AC-A569F0B4AE3C}"/>
              </a:ext>
            </a:extLst>
          </p:cNvPr>
          <p:cNvSpPr txBox="1"/>
          <p:nvPr/>
        </p:nvSpPr>
        <p:spPr>
          <a:xfrm>
            <a:off x="3915903" y="4623301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3EFFD51-D5F1-4E00-8AD0-0F4557B4AA97}"/>
              </a:ext>
            </a:extLst>
          </p:cNvPr>
          <p:cNvSpPr txBox="1"/>
          <p:nvPr/>
        </p:nvSpPr>
        <p:spPr>
          <a:xfrm>
            <a:off x="3915903" y="5100649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3B17174-5CDE-446F-8E83-FA1AD5542299}"/>
              </a:ext>
            </a:extLst>
          </p:cNvPr>
          <p:cNvSpPr txBox="1"/>
          <p:nvPr/>
        </p:nvSpPr>
        <p:spPr>
          <a:xfrm>
            <a:off x="2188867" y="6820521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87C7BF0-F392-418C-BC02-C0AD3D975E43}"/>
              </a:ext>
            </a:extLst>
          </p:cNvPr>
          <p:cNvSpPr txBox="1"/>
          <p:nvPr/>
        </p:nvSpPr>
        <p:spPr>
          <a:xfrm>
            <a:off x="2188867" y="7293928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D08C032-B941-401F-BE4D-A8DFF494188F}"/>
              </a:ext>
            </a:extLst>
          </p:cNvPr>
          <p:cNvSpPr txBox="1"/>
          <p:nvPr/>
        </p:nvSpPr>
        <p:spPr>
          <a:xfrm>
            <a:off x="5609984" y="6820521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6E777A-32AD-45A1-A104-57FE2B432DF2}"/>
              </a:ext>
            </a:extLst>
          </p:cNvPr>
          <p:cNvSpPr txBox="1"/>
          <p:nvPr/>
        </p:nvSpPr>
        <p:spPr>
          <a:xfrm>
            <a:off x="5609984" y="7293928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000FB71-8823-4334-9638-A3BFA6DF7926}"/>
              </a:ext>
            </a:extLst>
          </p:cNvPr>
          <p:cNvSpPr txBox="1"/>
          <p:nvPr/>
        </p:nvSpPr>
        <p:spPr>
          <a:xfrm>
            <a:off x="2188867" y="7771276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7BB535E-1C90-47DD-AE7E-DA22637897D7}"/>
              </a:ext>
            </a:extLst>
          </p:cNvPr>
          <p:cNvSpPr txBox="1"/>
          <p:nvPr/>
        </p:nvSpPr>
        <p:spPr>
          <a:xfrm>
            <a:off x="5609984" y="7771276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9317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0f0ae0ff-29c4-4766-b250-c1a9bee8d430"/>
    <ds:schemaRef ds:uri="http://www.w3.org/XML/1998/namespace"/>
    <ds:schemaRef ds:uri="http://schemas.microsoft.com/office/2006/metadata/properties"/>
    <ds:schemaRef ds:uri="86144f90-c7b6-48d0-aae5-f5e9e48cc3df"/>
    <ds:schemaRef ds:uri="http://schemas.microsoft.com/sharepoint/v3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7B4E18-1BD1-4114-9165-79490C70E9C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Measure Length 2 Worksheet</dc:title>
  <dc:creator>Sian Stebbings</dc:creator>
  <cp:lastModifiedBy>Nicola Dockerty</cp:lastModifiedBy>
  <cp:revision>5</cp:revision>
  <dcterms:created xsi:type="dcterms:W3CDTF">2018-10-23T11:51:23Z</dcterms:created>
  <dcterms:modified xsi:type="dcterms:W3CDTF">2020-05-07T18:36:10Z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6656">
    <vt:lpwstr>37</vt:lpwstr>
  </property>
  <property fmtid="{D5CDD505-2E9C-101B-9397-08002B2CF9AE}" pid="5" name="AuthorIds_UIVersion_2048">
    <vt:lpwstr>21</vt:lpwstr>
  </property>
  <property fmtid="{D5CDD505-2E9C-101B-9397-08002B2CF9AE}" pid="6" name="AuthorIds_UIVersion_1024">
    <vt:lpwstr>184</vt:lpwstr>
  </property>
  <property fmtid="{D5CDD505-2E9C-101B-9397-08002B2CF9AE}" pid="7" name="AuthorIds_UIVersion_3584">
    <vt:lpwstr>183</vt:lpwstr>
  </property>
</Properties>
</file>