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DE46C5-9D09-4456-93BD-4190E78E54F5}" v="7" dt="2020-05-14T11:27:55.9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4"/>
    <p:restoredTop sz="94595"/>
  </p:normalViewPr>
  <p:slideViewPr>
    <p:cSldViewPr snapToGrid="0">
      <p:cViewPr>
        <p:scale>
          <a:sx n="70" d="100"/>
          <a:sy n="70" d="100"/>
        </p:scale>
        <p:origin x="2443" y="-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5FDE46C5-9D09-4456-93BD-4190E78E54F5}"/>
    <pc:docChg chg="addSld delSld modSld">
      <pc:chgData name="Nicola Dockerty" userId="ebcc58ce-2d8c-4ed9-a38e-e6d0a4be1782" providerId="ADAL" clId="{5FDE46C5-9D09-4456-93BD-4190E78E54F5}" dt="2020-05-14T11:32:01.244" v="83" actId="47"/>
      <pc:docMkLst>
        <pc:docMk/>
      </pc:docMkLst>
      <pc:sldChg chg="addSp delSp modSp mod setBg">
        <pc:chgData name="Nicola Dockerty" userId="ebcc58ce-2d8c-4ed9-a38e-e6d0a4be1782" providerId="ADAL" clId="{5FDE46C5-9D09-4456-93BD-4190E78E54F5}" dt="2020-05-14T11:31:52.827" v="82" actId="1037"/>
        <pc:sldMkLst>
          <pc:docMk/>
          <pc:sldMk cId="4109944685" sldId="385"/>
        </pc:sldMkLst>
        <pc:spChg chg="add mod">
          <ac:chgData name="Nicola Dockerty" userId="ebcc58ce-2d8c-4ed9-a38e-e6d0a4be1782" providerId="ADAL" clId="{5FDE46C5-9D09-4456-93BD-4190E78E54F5}" dt="2020-05-14T11:31:52.827" v="82" actId="1037"/>
          <ac:spMkLst>
            <pc:docMk/>
            <pc:sldMk cId="4109944685" sldId="385"/>
            <ac:spMk id="3" creationId="{DEDBCEF1-0397-4B31-830C-E0D805D4AF69}"/>
          </ac:spMkLst>
        </pc:spChg>
        <pc:spChg chg="add mod">
          <ac:chgData name="Nicola Dockerty" userId="ebcc58ce-2d8c-4ed9-a38e-e6d0a4be1782" providerId="ADAL" clId="{5FDE46C5-9D09-4456-93BD-4190E78E54F5}" dt="2020-05-14T11:31:03.690" v="74" actId="1035"/>
          <ac:spMkLst>
            <pc:docMk/>
            <pc:sldMk cId="4109944685" sldId="385"/>
            <ac:spMk id="50" creationId="{D6257365-4C4A-404F-ACFC-006052FDF7C9}"/>
          </ac:spMkLst>
        </pc:spChg>
        <pc:grpChg chg="del">
          <ac:chgData name="Nicola Dockerty" userId="ebcc58ce-2d8c-4ed9-a38e-e6d0a4be1782" providerId="ADAL" clId="{5FDE46C5-9D09-4456-93BD-4190E78E54F5}" dt="2020-05-14T11:22:13.320" v="1" actId="478"/>
          <ac:grpSpMkLst>
            <pc:docMk/>
            <pc:sldMk cId="4109944685" sldId="385"/>
            <ac:grpSpMk id="2" creationId="{D73BB867-21A5-4A0D-BDB3-75FD11B0A744}"/>
          </ac:grpSpMkLst>
        </pc:grpChg>
        <pc:grpChg chg="del">
          <ac:chgData name="Nicola Dockerty" userId="ebcc58ce-2d8c-4ed9-a38e-e6d0a4be1782" providerId="ADAL" clId="{5FDE46C5-9D09-4456-93BD-4190E78E54F5}" dt="2020-05-14T11:22:13.320" v="1" actId="478"/>
          <ac:grpSpMkLst>
            <pc:docMk/>
            <pc:sldMk cId="4109944685" sldId="385"/>
            <ac:grpSpMk id="8" creationId="{36A43BEB-2AD1-4949-AC5A-477B67B36DB1}"/>
          </ac:grpSpMkLst>
        </pc:grpChg>
        <pc:grpChg chg="del">
          <ac:chgData name="Nicola Dockerty" userId="ebcc58ce-2d8c-4ed9-a38e-e6d0a4be1782" providerId="ADAL" clId="{5FDE46C5-9D09-4456-93BD-4190E78E54F5}" dt="2020-05-14T11:22:13.320" v="1" actId="478"/>
          <ac:grpSpMkLst>
            <pc:docMk/>
            <pc:sldMk cId="4109944685" sldId="385"/>
            <ac:grpSpMk id="64" creationId="{6B767349-9366-4786-95BF-30D734B908AD}"/>
          </ac:grpSpMkLst>
        </pc:grpChg>
        <pc:grpChg chg="del">
          <ac:chgData name="Nicola Dockerty" userId="ebcc58ce-2d8c-4ed9-a38e-e6d0a4be1782" providerId="ADAL" clId="{5FDE46C5-9D09-4456-93BD-4190E78E54F5}" dt="2020-05-14T11:22:13.320" v="1" actId="478"/>
          <ac:grpSpMkLst>
            <pc:docMk/>
            <pc:sldMk cId="4109944685" sldId="385"/>
            <ac:grpSpMk id="71" creationId="{3B6CEAFD-7FE0-4AA7-B9DA-B04AB7AB9798}"/>
          </ac:grpSpMkLst>
        </pc:grpChg>
        <pc:grpChg chg="del">
          <ac:chgData name="Nicola Dockerty" userId="ebcc58ce-2d8c-4ed9-a38e-e6d0a4be1782" providerId="ADAL" clId="{5FDE46C5-9D09-4456-93BD-4190E78E54F5}" dt="2020-05-14T11:22:13.320" v="1" actId="478"/>
          <ac:grpSpMkLst>
            <pc:docMk/>
            <pc:sldMk cId="4109944685" sldId="385"/>
            <ac:grpSpMk id="81" creationId="{BED94A6E-EBCA-4567-B691-DE4C7C0C562E}"/>
          </ac:grpSpMkLst>
        </pc:grpChg>
        <pc:grpChg chg="del">
          <ac:chgData name="Nicola Dockerty" userId="ebcc58ce-2d8c-4ed9-a38e-e6d0a4be1782" providerId="ADAL" clId="{5FDE46C5-9D09-4456-93BD-4190E78E54F5}" dt="2020-05-14T11:22:13.320" v="1" actId="478"/>
          <ac:grpSpMkLst>
            <pc:docMk/>
            <pc:sldMk cId="4109944685" sldId="385"/>
            <ac:grpSpMk id="82" creationId="{3A71D4F5-6EB2-441E-A634-A6F1C6FD4A8E}"/>
          </ac:grpSpMkLst>
        </pc:grpChg>
        <pc:graphicFrameChg chg="del">
          <ac:chgData name="Nicola Dockerty" userId="ebcc58ce-2d8c-4ed9-a38e-e6d0a4be1782" providerId="ADAL" clId="{5FDE46C5-9D09-4456-93BD-4190E78E54F5}" dt="2020-05-14T11:22:13.320" v="1" actId="478"/>
          <ac:graphicFrameMkLst>
            <pc:docMk/>
            <pc:sldMk cId="4109944685" sldId="385"/>
            <ac:graphicFrameMk id="29" creationId="{DE2756D2-98AF-4788-BC2A-6F8BCDDFF17F}"/>
          </ac:graphicFrameMkLst>
        </pc:graphicFrameChg>
        <pc:graphicFrameChg chg="del">
          <ac:chgData name="Nicola Dockerty" userId="ebcc58ce-2d8c-4ed9-a38e-e6d0a4be1782" providerId="ADAL" clId="{5FDE46C5-9D09-4456-93BD-4190E78E54F5}" dt="2020-05-14T11:22:13.320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picChg chg="del">
          <ac:chgData name="Nicola Dockerty" userId="ebcc58ce-2d8c-4ed9-a38e-e6d0a4be1782" providerId="ADAL" clId="{5FDE46C5-9D09-4456-93BD-4190E78E54F5}" dt="2020-05-14T11:22:13.320" v="1" actId="478"/>
          <ac:picMkLst>
            <pc:docMk/>
            <pc:sldMk cId="4109944685" sldId="385"/>
            <ac:picMk id="12" creationId="{329F75ED-372E-4FD6-B7BC-B29B286E251C}"/>
          </ac:picMkLst>
        </pc:picChg>
        <pc:picChg chg="del">
          <ac:chgData name="Nicola Dockerty" userId="ebcc58ce-2d8c-4ed9-a38e-e6d0a4be1782" providerId="ADAL" clId="{5FDE46C5-9D09-4456-93BD-4190E78E54F5}" dt="2020-05-14T11:22:13.320" v="1" actId="478"/>
          <ac:picMkLst>
            <pc:docMk/>
            <pc:sldMk cId="4109944685" sldId="385"/>
            <ac:picMk id="63" creationId="{6CF3611A-8DFE-4AC9-A28C-F836D2B31CF7}"/>
          </ac:picMkLst>
        </pc:picChg>
      </pc:sldChg>
      <pc:sldChg chg="add del">
        <pc:chgData name="Nicola Dockerty" userId="ebcc58ce-2d8c-4ed9-a38e-e6d0a4be1782" providerId="ADAL" clId="{5FDE46C5-9D09-4456-93BD-4190E78E54F5}" dt="2020-05-14T11:32:01.244" v="83" actId="47"/>
        <pc:sldMkLst>
          <pc:docMk/>
          <pc:sldMk cId="1387366929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DBCEF1-0397-4B31-830C-E0D805D4AF69}"/>
              </a:ext>
            </a:extLst>
          </p:cNvPr>
          <p:cNvSpPr txBox="1"/>
          <p:nvPr/>
        </p:nvSpPr>
        <p:spPr>
          <a:xfrm>
            <a:off x="3931564" y="274927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257365-4C4A-404F-ACFC-006052FDF7C9}"/>
              </a:ext>
            </a:extLst>
          </p:cNvPr>
          <p:cNvSpPr txBox="1"/>
          <p:nvPr/>
        </p:nvSpPr>
        <p:spPr>
          <a:xfrm>
            <a:off x="5250757" y="8231894"/>
            <a:ext cx="108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B0D441-1A4C-4F94-A70B-2F5D57F11DD3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Measure Capacity - Worksheet</dc:title>
  <dc:creator>Sian Stebbings</dc:creator>
  <cp:lastModifiedBy>Nicola Dockerty</cp:lastModifiedBy>
  <cp:revision>4</cp:revision>
  <dcterms:created xsi:type="dcterms:W3CDTF">2018-10-23T11:51:23Z</dcterms:created>
  <dcterms:modified xsi:type="dcterms:W3CDTF">2020-05-14T11:32:03Z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