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Ho" initials="I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DDB75-E0E7-43AA-A6C2-C8EAB8A747E6}" v="12" dt="2020-06-10T10:16:14.8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7818" autoAdjust="0"/>
  </p:normalViewPr>
  <p:slideViewPr>
    <p:cSldViewPr snapToGrid="0">
      <p:cViewPr>
        <p:scale>
          <a:sx n="72" d="100"/>
          <a:sy n="72" d="100"/>
        </p:scale>
        <p:origin x="2016" y="-6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126DDB75-E0E7-43AA-A6C2-C8EAB8A747E6}"/>
    <pc:docChg chg="custSel addSld delSld modSld">
      <pc:chgData name="Nicola" userId="ebcc58ce-2d8c-4ed9-a38e-e6d0a4be1782" providerId="ADAL" clId="{126DDB75-E0E7-43AA-A6C2-C8EAB8A747E6}" dt="2020-06-10T10:16:56.891" v="79" actId="47"/>
      <pc:docMkLst>
        <pc:docMk/>
      </pc:docMkLst>
      <pc:sldChg chg="addSp delSp modSp mod setBg">
        <pc:chgData name="Nicola" userId="ebcc58ce-2d8c-4ed9-a38e-e6d0a4be1782" providerId="ADAL" clId="{126DDB75-E0E7-43AA-A6C2-C8EAB8A747E6}" dt="2020-06-10T10:16:48.359" v="78" actId="1036"/>
        <pc:sldMkLst>
          <pc:docMk/>
          <pc:sldMk cId="198610422" sldId="388"/>
        </pc:sldMkLst>
        <pc:spChg chg="add mod">
          <ac:chgData name="Nicola" userId="ebcc58ce-2d8c-4ed9-a38e-e6d0a4be1782" providerId="ADAL" clId="{126DDB75-E0E7-43AA-A6C2-C8EAB8A747E6}" dt="2020-06-10T10:15:33.066" v="41" actId="1036"/>
          <ac:spMkLst>
            <pc:docMk/>
            <pc:sldMk cId="198610422" sldId="388"/>
            <ac:spMk id="6" creationId="{93C51FB8-D29F-401A-A900-3902468A53B5}"/>
          </ac:spMkLst>
        </pc:spChg>
        <pc:spChg chg="add mod">
          <ac:chgData name="Nicola" userId="ebcc58ce-2d8c-4ed9-a38e-e6d0a4be1782" providerId="ADAL" clId="{126DDB75-E0E7-43AA-A6C2-C8EAB8A747E6}" dt="2020-06-10T10:15:40.232" v="42" actId="571"/>
          <ac:spMkLst>
            <pc:docMk/>
            <pc:sldMk cId="198610422" sldId="388"/>
            <ac:spMk id="110" creationId="{A4146D7D-AC3E-4F87-BA11-5A09C2347F14}"/>
          </ac:spMkLst>
        </pc:spChg>
        <pc:spChg chg="del">
          <ac:chgData name="Nicola" userId="ebcc58ce-2d8c-4ed9-a38e-e6d0a4be1782" providerId="ADAL" clId="{126DDB75-E0E7-43AA-A6C2-C8EAB8A747E6}" dt="2020-06-10T10:14:10.710" v="1" actId="478"/>
          <ac:spMkLst>
            <pc:docMk/>
            <pc:sldMk cId="198610422" sldId="388"/>
            <ac:spMk id="111" creationId="{38F4447E-59A4-4095-A7D5-ED9B978CB29C}"/>
          </ac:spMkLst>
        </pc:spChg>
        <pc:spChg chg="add mod">
          <ac:chgData name="Nicola" userId="ebcc58ce-2d8c-4ed9-a38e-e6d0a4be1782" providerId="ADAL" clId="{126DDB75-E0E7-43AA-A6C2-C8EAB8A747E6}" dt="2020-06-10T10:16:02.830" v="58" actId="1037"/>
          <ac:spMkLst>
            <pc:docMk/>
            <pc:sldMk cId="198610422" sldId="388"/>
            <ac:spMk id="112" creationId="{0A447206-A37A-461F-B371-94EAEB67B1C9}"/>
          </ac:spMkLst>
        </pc:spChg>
        <pc:spChg chg="add mod">
          <ac:chgData name="Nicola" userId="ebcc58ce-2d8c-4ed9-a38e-e6d0a4be1782" providerId="ADAL" clId="{126DDB75-E0E7-43AA-A6C2-C8EAB8A747E6}" dt="2020-06-10T10:16:05.847" v="59" actId="571"/>
          <ac:spMkLst>
            <pc:docMk/>
            <pc:sldMk cId="198610422" sldId="388"/>
            <ac:spMk id="119" creationId="{70DC01B9-D0CC-4FDE-B7FB-990FCDBCF108}"/>
          </ac:spMkLst>
        </pc:spChg>
        <pc:spChg chg="add mod">
          <ac:chgData name="Nicola" userId="ebcc58ce-2d8c-4ed9-a38e-e6d0a4be1782" providerId="ADAL" clId="{126DDB75-E0E7-43AA-A6C2-C8EAB8A747E6}" dt="2020-06-10T10:16:08.205" v="60" actId="571"/>
          <ac:spMkLst>
            <pc:docMk/>
            <pc:sldMk cId="198610422" sldId="388"/>
            <ac:spMk id="120" creationId="{219C8374-C2B9-48FF-965C-D9581A8C6211}"/>
          </ac:spMkLst>
        </pc:spChg>
        <pc:spChg chg="add mod">
          <ac:chgData name="Nicola" userId="ebcc58ce-2d8c-4ed9-a38e-e6d0a4be1782" providerId="ADAL" clId="{126DDB75-E0E7-43AA-A6C2-C8EAB8A747E6}" dt="2020-06-10T10:16:48.359" v="78" actId="1036"/>
          <ac:spMkLst>
            <pc:docMk/>
            <pc:sldMk cId="198610422" sldId="388"/>
            <ac:spMk id="132" creationId="{5E03E2D7-EC43-4A16-BA7F-4AB22311EBFA}"/>
          </ac:spMkLst>
        </pc:s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2" creationId="{D84A9B7E-BCA7-4174-A89F-9D7ADBD97DA9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3" creationId="{5E414F4E-F293-4EBE-A988-AFDCF8F31478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5" creationId="{A7E520B7-B88C-4538-B199-F595F306D7FD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7" creationId="{D689707F-D401-43E7-9873-910847B59F5A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8" creationId="{BD3057A1-EA4D-4A44-B4AC-9C4E4FC25556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11" creationId="{A589A9B7-94E3-4FDC-9CE5-21A4190E6BA0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79" creationId="{4FA07DD1-B5DB-4D24-BD1F-E2DEBD74DED8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85" creationId="{BD74913A-DA53-4D60-BFEB-835ACD86DDF6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91" creationId="{4BC49922-D694-4A8D-A6A8-C082EAEC7A77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97" creationId="{98C3EBFC-4907-492A-A889-085A49A7C148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138" creationId="{4D542D4F-7984-41EF-8A59-76C6045F64A3}"/>
          </ac:grpSpMkLst>
        </pc:grpChg>
        <pc:grpChg chg="del">
          <ac:chgData name="Nicola" userId="ebcc58ce-2d8c-4ed9-a38e-e6d0a4be1782" providerId="ADAL" clId="{126DDB75-E0E7-43AA-A6C2-C8EAB8A747E6}" dt="2020-06-10T10:14:10.710" v="1" actId="478"/>
          <ac:grpSpMkLst>
            <pc:docMk/>
            <pc:sldMk cId="198610422" sldId="388"/>
            <ac:grpSpMk id="191" creationId="{499773A3-08A6-46BD-9143-E4BEBA97481C}"/>
          </ac:grpSpMkLst>
        </pc:grpChg>
        <pc:graphicFrameChg chg="del">
          <ac:chgData name="Nicola" userId="ebcc58ce-2d8c-4ed9-a38e-e6d0a4be1782" providerId="ADAL" clId="{126DDB75-E0E7-43AA-A6C2-C8EAB8A747E6}" dt="2020-06-10T10:14:10.710" v="1" actId="478"/>
          <ac:graphicFrameMkLst>
            <pc:docMk/>
            <pc:sldMk cId="198610422" sldId="388"/>
            <ac:graphicFrameMk id="9" creationId="{F9696297-F30A-4577-9589-DFEF905A9D54}"/>
          </ac:graphicFrameMkLst>
        </pc:graphicFrameChg>
        <pc:graphicFrameChg chg="del">
          <ac:chgData name="Nicola" userId="ebcc58ce-2d8c-4ed9-a38e-e6d0a4be1782" providerId="ADAL" clId="{126DDB75-E0E7-43AA-A6C2-C8EAB8A747E6}" dt="2020-06-10T10:14:10.710" v="1" actId="478"/>
          <ac:graphicFrameMkLst>
            <pc:docMk/>
            <pc:sldMk cId="198610422" sldId="388"/>
            <ac:graphicFrameMk id="12" creationId="{9E3F15E0-7649-4B16-8C11-3330669C36AE}"/>
          </ac:graphicFrameMkLst>
        </pc:graphicFrameChg>
        <pc:graphicFrameChg chg="del">
          <ac:chgData name="Nicola" userId="ebcc58ce-2d8c-4ed9-a38e-e6d0a4be1782" providerId="ADAL" clId="{126DDB75-E0E7-43AA-A6C2-C8EAB8A747E6}" dt="2020-06-10T10:14:13.319" v="2" actId="478"/>
          <ac:graphicFrameMkLst>
            <pc:docMk/>
            <pc:sldMk cId="198610422" sldId="388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126DDB75-E0E7-43AA-A6C2-C8EAB8A747E6}" dt="2020-06-10T10:14:10.710" v="1" actId="478"/>
          <ac:graphicFrameMkLst>
            <pc:docMk/>
            <pc:sldMk cId="198610422" sldId="388"/>
            <ac:graphicFrameMk id="103" creationId="{AFDAD2A0-9BBA-44DB-A728-8CC411A37C14}"/>
          </ac:graphicFrameMkLst>
        </pc:graphicFrameChg>
        <pc:picChg chg="del">
          <ac:chgData name="Nicola" userId="ebcc58ce-2d8c-4ed9-a38e-e6d0a4be1782" providerId="ADAL" clId="{126DDB75-E0E7-43AA-A6C2-C8EAB8A747E6}" dt="2020-06-10T10:14:10.710" v="1" actId="478"/>
          <ac:picMkLst>
            <pc:docMk/>
            <pc:sldMk cId="198610422" sldId="388"/>
            <ac:picMk id="17" creationId="{08398549-8139-4120-BA1F-24A321CD4329}"/>
          </ac:picMkLst>
        </pc:picChg>
      </pc:sldChg>
      <pc:sldChg chg="add del">
        <pc:chgData name="Nicola" userId="ebcc58ce-2d8c-4ed9-a38e-e6d0a4be1782" providerId="ADAL" clId="{126DDB75-E0E7-43AA-A6C2-C8EAB8A747E6}" dt="2020-06-10T10:16:56.891" v="79" actId="47"/>
        <pc:sldMkLst>
          <pc:docMk/>
          <pc:sldMk cId="3667725519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6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3C51FB8-D29F-401A-A900-3902468A53B5}"/>
              </a:ext>
            </a:extLst>
          </p:cNvPr>
          <p:cNvSpPr txBox="1"/>
          <p:nvPr/>
        </p:nvSpPr>
        <p:spPr>
          <a:xfrm>
            <a:off x="1349091" y="985131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4146D7D-AC3E-4F87-BA11-5A09C2347F14}"/>
              </a:ext>
            </a:extLst>
          </p:cNvPr>
          <p:cNvSpPr txBox="1"/>
          <p:nvPr/>
        </p:nvSpPr>
        <p:spPr>
          <a:xfrm>
            <a:off x="4674883" y="985131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A447206-A37A-461F-B371-94EAEB67B1C9}"/>
              </a:ext>
            </a:extLst>
          </p:cNvPr>
          <p:cNvSpPr txBox="1"/>
          <p:nvPr/>
        </p:nvSpPr>
        <p:spPr>
          <a:xfrm>
            <a:off x="3010176" y="5041243"/>
            <a:ext cx="3672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0DC01B9-D0CC-4FDE-B7FB-990FCDBCF108}"/>
              </a:ext>
            </a:extLst>
          </p:cNvPr>
          <p:cNvSpPr txBox="1"/>
          <p:nvPr/>
        </p:nvSpPr>
        <p:spPr>
          <a:xfrm>
            <a:off x="3010176" y="5511890"/>
            <a:ext cx="3672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19C8374-C2B9-48FF-965C-D9581A8C6211}"/>
              </a:ext>
            </a:extLst>
          </p:cNvPr>
          <p:cNvSpPr txBox="1"/>
          <p:nvPr/>
        </p:nvSpPr>
        <p:spPr>
          <a:xfrm>
            <a:off x="3010176" y="5982537"/>
            <a:ext cx="3672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5E03E2D7-EC43-4A16-BA7F-4AB22311EBFA}"/>
              </a:ext>
            </a:extLst>
          </p:cNvPr>
          <p:cNvSpPr txBox="1"/>
          <p:nvPr/>
        </p:nvSpPr>
        <p:spPr>
          <a:xfrm>
            <a:off x="227988" y="8325243"/>
            <a:ext cx="6408000" cy="93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t" anchorCtr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0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6BA1FD-08D0-4D49-A496-7778880A8F68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Make Equal Groups Grouping Worksheet</dc:title>
  <dc:creator>Sian Stebbings</dc:creator>
  <cp:lastModifiedBy>Nicola Dockerty</cp:lastModifiedBy>
  <cp:revision>172</cp:revision>
  <dcterms:created xsi:type="dcterms:W3CDTF">2018-10-23T11:51:23Z</dcterms:created>
  <dcterms:modified xsi:type="dcterms:W3CDTF">2020-06-10T10:16:58Z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