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653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756"/>
    <a:srgbClr val="706F6F"/>
    <a:srgbClr val="1D619C"/>
    <a:srgbClr val="6FC36C"/>
    <a:srgbClr val="FF9300"/>
    <a:srgbClr val="595959"/>
    <a:srgbClr val="FF0000"/>
    <a:srgbClr val="FF9933"/>
    <a:srgbClr val="66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0A0990-239B-4234-BF5E-C1C6E31160B8}" v="2" dt="2021-03-11T15:41:41.5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>
        <p:scale>
          <a:sx n="50" d="100"/>
          <a:sy n="50" d="100"/>
        </p:scale>
        <p:origin x="117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rocter" userId="b51aa5d1-b57f-4939-8ab8-6682bebf1c3c" providerId="ADAL" clId="{C20A0990-239B-4234-BF5E-C1C6E31160B8}"/>
    <pc:docChg chg="custSel modSld">
      <pc:chgData name="Michelle Procter" userId="b51aa5d1-b57f-4939-8ab8-6682bebf1c3c" providerId="ADAL" clId="{C20A0990-239B-4234-BF5E-C1C6E31160B8}" dt="2021-03-11T15:41:41.583" v="2"/>
      <pc:docMkLst>
        <pc:docMk/>
      </pc:docMkLst>
      <pc:sldChg chg="delSp mod setBg">
        <pc:chgData name="Michelle Procter" userId="b51aa5d1-b57f-4939-8ab8-6682bebf1c3c" providerId="ADAL" clId="{C20A0990-239B-4234-BF5E-C1C6E31160B8}" dt="2021-03-11T15:41:41.583" v="2"/>
        <pc:sldMkLst>
          <pc:docMk/>
          <pc:sldMk cId="433935704" sldId="653"/>
        </pc:sldMkLst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94" creationId="{FC912540-8DC1-49A0-835C-6002F15F3A54}"/>
          </ac:spMkLst>
        </pc:spChg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95" creationId="{BEA5DD2F-5263-4675-8BAC-87E4643A75B7}"/>
          </ac:spMkLst>
        </pc:spChg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96" creationId="{A87D9AEA-0130-413D-AEA4-250BEFF04FE0}"/>
          </ac:spMkLst>
        </pc:spChg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97" creationId="{940C19FC-C65F-4456-A36D-0602E593F45A}"/>
          </ac:spMkLst>
        </pc:spChg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98" creationId="{0F3C658E-BC0F-4642-9C30-04C1F31AAC26}"/>
          </ac:spMkLst>
        </pc:spChg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99" creationId="{1011257A-C3D4-4B5D-9D99-CB3B0422F1C6}"/>
          </ac:spMkLst>
        </pc:spChg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100" creationId="{FB22546A-3490-4AEC-8592-1D078510B4A6}"/>
          </ac:spMkLst>
        </pc:spChg>
        <pc:spChg chg="del">
          <ac:chgData name="Michelle Procter" userId="b51aa5d1-b57f-4939-8ab8-6682bebf1c3c" providerId="ADAL" clId="{C20A0990-239B-4234-BF5E-C1C6E31160B8}" dt="2021-03-11T15:41:23.700" v="0" actId="478"/>
          <ac:spMkLst>
            <pc:docMk/>
            <pc:sldMk cId="433935704" sldId="653"/>
            <ac:spMk id="101" creationId="{A8D2172F-20A8-413A-A7D5-9E8EC432F7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DDA6-D4D0-4322-9B3C-3ADF18CAA286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D9B6-4BA5-4C8D-8BDA-79948A566B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15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9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2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37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3" cy="4873625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1B1A-417D-4BDA-BA72-CE7EB988A151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3935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12" ma:contentTypeDescription="Create a new document." ma:contentTypeScope="" ma:versionID="8b80b62d45d0cb23f9638cc884eb5b35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8faad84a2e09d1453228295a3d065f1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FA0669-9B32-4C93-BEAE-CDD33262B3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759B5E-B001-436F-86B7-489A2C6A39DF}">
  <ds:schemaRefs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0f0ae0ff-29c4-4766-b250-c1a9bee8d430"/>
    <ds:schemaRef ds:uri="http://schemas.microsoft.com/office/2006/documentManagement/types"/>
    <ds:schemaRef ds:uri="86144f90-c7b6-48d0-aae5-f5e9e48cc3df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75E9A75B-BA59-488B-9051-4E95F7DFE20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Introduce Weight and Mass Prior Learning</dc:title>
  <dc:creator>Sian Stebbings</dc:creator>
  <cp:lastModifiedBy>Michelle Procter</cp:lastModifiedBy>
  <cp:revision>87</cp:revision>
  <dcterms:created xsi:type="dcterms:W3CDTF">2018-10-23T11:51:23Z</dcterms:created>
  <dcterms:modified xsi:type="dcterms:W3CDTF">2021-03-11T15:41:49Z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1776">
    <vt:lpwstr>37</vt:lpwstr>
  </property>
  <property fmtid="{D5CDD505-2E9C-101B-9397-08002B2CF9AE}" pid="5" name="AuthorIds_UIVersion_3072">
    <vt:lpwstr>264</vt:lpwstr>
  </property>
</Properties>
</file>