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AD8D6"/>
    <a:srgbClr val="706F6F"/>
    <a:srgbClr val="6FC36C"/>
    <a:srgbClr val="1D619C"/>
    <a:srgbClr val="00CC66"/>
    <a:srgbClr val="D687C2"/>
    <a:srgbClr val="00CC00"/>
    <a:srgbClr val="FF339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2" autoAdjust="0"/>
    <p:restoredTop sz="94660"/>
  </p:normalViewPr>
  <p:slideViewPr>
    <p:cSldViewPr snapToGrid="0">
      <p:cViewPr>
        <p:scale>
          <a:sx n="50" d="100"/>
          <a:sy n="50" d="100"/>
        </p:scale>
        <p:origin x="1896" y="-36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6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98E5A92-99E4-470D-BACD-A9B24DE0BFF7}"/>
              </a:ext>
            </a:extLst>
          </p:cNvPr>
          <p:cNvSpPr/>
          <p:nvPr/>
        </p:nvSpPr>
        <p:spPr>
          <a:xfrm>
            <a:off x="432889" y="5363280"/>
            <a:ext cx="9360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hamster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A2A2DC4-0A53-4A72-8D1A-FB49F258116A}"/>
              </a:ext>
            </a:extLst>
          </p:cNvPr>
          <p:cNvSpPr/>
          <p:nvPr/>
        </p:nvSpPr>
        <p:spPr>
          <a:xfrm>
            <a:off x="2957881" y="5363280"/>
            <a:ext cx="9360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mouse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E7DAF4A-0430-458E-A094-970DE1C7896D}"/>
              </a:ext>
            </a:extLst>
          </p:cNvPr>
          <p:cNvSpPr/>
          <p:nvPr/>
        </p:nvSpPr>
        <p:spPr>
          <a:xfrm>
            <a:off x="5482871" y="5363280"/>
            <a:ext cx="9360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guinea pig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2CB866C-C5A5-4FC5-A455-28321577AA70}"/>
              </a:ext>
            </a:extLst>
          </p:cNvPr>
          <p:cNvSpPr/>
          <p:nvPr/>
        </p:nvSpPr>
        <p:spPr>
          <a:xfrm>
            <a:off x="4220377" y="5363280"/>
            <a:ext cx="9360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rabbit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EAE9FFF-43FE-43B6-B879-3E2631DC5517}"/>
              </a:ext>
            </a:extLst>
          </p:cNvPr>
          <p:cNvSpPr/>
          <p:nvPr/>
        </p:nvSpPr>
        <p:spPr>
          <a:xfrm>
            <a:off x="1695385" y="5363280"/>
            <a:ext cx="9360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kitten</a:t>
            </a:r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47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0f0ae0ff-29c4-4766-b250-c1a9bee8d430"/>
    <ds:schemaRef ds:uri="86144f90-c7b6-48d0-aae5-f5e9e48cc3df"/>
  </ds:schemaRefs>
</ds:datastoreItem>
</file>

<file path=customXml/itemProps3.xml><?xml version="1.0" encoding="utf-8"?>
<ds:datastoreItem xmlns:ds="http://schemas.openxmlformats.org/officeDocument/2006/customXml" ds:itemID="{048F1E1E-10C7-4439-ADF8-EFC5B200F5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Introduce Weight and Mass Maths Recovery Extension</dc:title>
  <dc:creator>Sian Stebbings</dc:creator>
  <cp:lastModifiedBy>Michelle Procter</cp:lastModifiedBy>
  <cp:revision>84</cp:revision>
  <dcterms:created xsi:type="dcterms:W3CDTF">2018-10-23T11:51:23Z</dcterms:created>
  <dcterms:modified xsi:type="dcterms:W3CDTF">2021-03-11T16:25:59Z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