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sldIdLst>
    <p:sldId id="387" r:id="rId5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6756"/>
    <a:srgbClr val="FF6600"/>
    <a:srgbClr val="FF9933"/>
    <a:srgbClr val="FF0000"/>
    <a:srgbClr val="F1CFED"/>
    <a:srgbClr val="C642B6"/>
    <a:srgbClr val="6699FF"/>
    <a:srgbClr val="FFFFB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B3F7D6E-39B1-4DB0-A094-B84F6C5CCBF3}" v="14" dt="2020-05-14T09:43:06.01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45" d="100"/>
          <a:sy n="45" d="100"/>
        </p:scale>
        <p:origin x="2856" y="40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cola Dockerty" userId="ebcc58ce-2d8c-4ed9-a38e-e6d0a4be1782" providerId="ADAL" clId="{9B3F7D6E-39B1-4DB0-A094-B84F6C5CCBF3}"/>
    <pc:docChg chg="undo custSel addSld delSld modSld">
      <pc:chgData name="Nicola Dockerty" userId="ebcc58ce-2d8c-4ed9-a38e-e6d0a4be1782" providerId="ADAL" clId="{9B3F7D6E-39B1-4DB0-A094-B84F6C5CCBF3}" dt="2020-05-14T09:43:43.518" v="330" actId="47"/>
      <pc:docMkLst>
        <pc:docMk/>
      </pc:docMkLst>
      <pc:sldChg chg="addSp delSp modSp mod setBg">
        <pc:chgData name="Nicola Dockerty" userId="ebcc58ce-2d8c-4ed9-a38e-e6d0a4be1782" providerId="ADAL" clId="{9B3F7D6E-39B1-4DB0-A094-B84F6C5CCBF3}" dt="2020-05-14T09:43:27.403" v="329" actId="1037"/>
        <pc:sldMkLst>
          <pc:docMk/>
          <pc:sldMk cId="3820020469" sldId="387"/>
        </pc:sldMkLst>
        <pc:spChg chg="add mod">
          <ac:chgData name="Nicola Dockerty" userId="ebcc58ce-2d8c-4ed9-a38e-e6d0a4be1782" providerId="ADAL" clId="{9B3F7D6E-39B1-4DB0-A094-B84F6C5CCBF3}" dt="2020-05-14T09:40:40.009" v="58" actId="1037"/>
          <ac:spMkLst>
            <pc:docMk/>
            <pc:sldMk cId="3820020469" sldId="387"/>
            <ac:spMk id="2" creationId="{8BD162C5-CAFA-45F7-A209-7EAE6097F8CD}"/>
          </ac:spMkLst>
        </pc:spChg>
        <pc:spChg chg="del">
          <ac:chgData name="Nicola Dockerty" userId="ebcc58ce-2d8c-4ed9-a38e-e6d0a4be1782" providerId="ADAL" clId="{9B3F7D6E-39B1-4DB0-A094-B84F6C5CCBF3}" dt="2020-05-14T09:38:48.157" v="1" actId="478"/>
          <ac:spMkLst>
            <pc:docMk/>
            <pc:sldMk cId="3820020469" sldId="387"/>
            <ac:spMk id="15" creationId="{E4904B38-818D-40AA-AC2E-8A26DB454A65}"/>
          </ac:spMkLst>
        </pc:spChg>
        <pc:spChg chg="del">
          <ac:chgData name="Nicola Dockerty" userId="ebcc58ce-2d8c-4ed9-a38e-e6d0a4be1782" providerId="ADAL" clId="{9B3F7D6E-39B1-4DB0-A094-B84F6C5CCBF3}" dt="2020-05-14T09:38:48.157" v="1" actId="478"/>
          <ac:spMkLst>
            <pc:docMk/>
            <pc:sldMk cId="3820020469" sldId="387"/>
            <ac:spMk id="16" creationId="{B6402CD7-49B5-4C0D-AE35-15C23FD248F7}"/>
          </ac:spMkLst>
        </pc:spChg>
        <pc:spChg chg="add mod">
          <ac:chgData name="Nicola Dockerty" userId="ebcc58ce-2d8c-4ed9-a38e-e6d0a4be1782" providerId="ADAL" clId="{9B3F7D6E-39B1-4DB0-A094-B84F6C5CCBF3}" dt="2020-05-14T09:41:09.450" v="169" actId="1036"/>
          <ac:spMkLst>
            <pc:docMk/>
            <pc:sldMk cId="3820020469" sldId="387"/>
            <ac:spMk id="48" creationId="{81589F98-737F-4839-B9C3-09C81D349F40}"/>
          </ac:spMkLst>
        </pc:spChg>
        <pc:spChg chg="add mod">
          <ac:chgData name="Nicola Dockerty" userId="ebcc58ce-2d8c-4ed9-a38e-e6d0a4be1782" providerId="ADAL" clId="{9B3F7D6E-39B1-4DB0-A094-B84F6C5CCBF3}" dt="2020-05-14T09:42:08.646" v="181" actId="1037"/>
          <ac:spMkLst>
            <pc:docMk/>
            <pc:sldMk cId="3820020469" sldId="387"/>
            <ac:spMk id="49" creationId="{A84F2F44-72E0-4255-8B14-707072287CB1}"/>
          </ac:spMkLst>
        </pc:spChg>
        <pc:spChg chg="add mod">
          <ac:chgData name="Nicola Dockerty" userId="ebcc58ce-2d8c-4ed9-a38e-e6d0a4be1782" providerId="ADAL" clId="{9B3F7D6E-39B1-4DB0-A094-B84F6C5CCBF3}" dt="2020-05-14T09:42:12.707" v="188" actId="1036"/>
          <ac:spMkLst>
            <pc:docMk/>
            <pc:sldMk cId="3820020469" sldId="387"/>
            <ac:spMk id="50" creationId="{AE534802-CD94-4CD0-8741-A1F0BAF52A5C}"/>
          </ac:spMkLst>
        </pc:spChg>
        <pc:spChg chg="add mod">
          <ac:chgData name="Nicola Dockerty" userId="ebcc58ce-2d8c-4ed9-a38e-e6d0a4be1782" providerId="ADAL" clId="{9B3F7D6E-39B1-4DB0-A094-B84F6C5CCBF3}" dt="2020-05-14T09:42:34.776" v="241" actId="1076"/>
          <ac:spMkLst>
            <pc:docMk/>
            <pc:sldMk cId="3820020469" sldId="387"/>
            <ac:spMk id="51" creationId="{512ABAF2-1A1D-4CD9-BF49-B0ED5DEA8748}"/>
          </ac:spMkLst>
        </pc:spChg>
        <pc:spChg chg="add mod">
          <ac:chgData name="Nicola Dockerty" userId="ebcc58ce-2d8c-4ed9-a38e-e6d0a4be1782" providerId="ADAL" clId="{9B3F7D6E-39B1-4DB0-A094-B84F6C5CCBF3}" dt="2020-05-14T09:42:58.470" v="301" actId="1038"/>
          <ac:spMkLst>
            <pc:docMk/>
            <pc:sldMk cId="3820020469" sldId="387"/>
            <ac:spMk id="52" creationId="{EEC5714E-9F62-46A1-9F90-30FFE78326B8}"/>
          </ac:spMkLst>
        </pc:spChg>
        <pc:spChg chg="add mod">
          <ac:chgData name="Nicola Dockerty" userId="ebcc58ce-2d8c-4ed9-a38e-e6d0a4be1782" providerId="ADAL" clId="{9B3F7D6E-39B1-4DB0-A094-B84F6C5CCBF3}" dt="2020-05-14T09:42:43.534" v="261" actId="1036"/>
          <ac:spMkLst>
            <pc:docMk/>
            <pc:sldMk cId="3820020469" sldId="387"/>
            <ac:spMk id="53" creationId="{F89A0750-07B5-42D1-8650-3648C33749A7}"/>
          </ac:spMkLst>
        </pc:spChg>
        <pc:spChg chg="add mod">
          <ac:chgData name="Nicola Dockerty" userId="ebcc58ce-2d8c-4ed9-a38e-e6d0a4be1782" providerId="ADAL" clId="{9B3F7D6E-39B1-4DB0-A094-B84F6C5CCBF3}" dt="2020-05-14T09:43:27.403" v="329" actId="1037"/>
          <ac:spMkLst>
            <pc:docMk/>
            <pc:sldMk cId="3820020469" sldId="387"/>
            <ac:spMk id="54" creationId="{D459D2F3-23E2-43BF-AFF4-34050196FDD3}"/>
          </ac:spMkLst>
        </pc:spChg>
        <pc:spChg chg="del">
          <ac:chgData name="Nicola Dockerty" userId="ebcc58ce-2d8c-4ed9-a38e-e6d0a4be1782" providerId="ADAL" clId="{9B3F7D6E-39B1-4DB0-A094-B84F6C5CCBF3}" dt="2020-05-14T09:38:48.157" v="1" actId="478"/>
          <ac:spMkLst>
            <pc:docMk/>
            <pc:sldMk cId="3820020469" sldId="387"/>
            <ac:spMk id="57" creationId="{4445BF5C-E4C5-49D1-93CA-52D00A3F52F3}"/>
          </ac:spMkLst>
        </pc:spChg>
        <pc:spChg chg="del">
          <ac:chgData name="Nicola Dockerty" userId="ebcc58ce-2d8c-4ed9-a38e-e6d0a4be1782" providerId="ADAL" clId="{9B3F7D6E-39B1-4DB0-A094-B84F6C5CCBF3}" dt="2020-05-14T09:38:48.157" v="1" actId="478"/>
          <ac:spMkLst>
            <pc:docMk/>
            <pc:sldMk cId="3820020469" sldId="387"/>
            <ac:spMk id="58" creationId="{78F54035-4945-440E-B6F0-520D1587603E}"/>
          </ac:spMkLst>
        </pc:spChg>
        <pc:spChg chg="del">
          <ac:chgData name="Nicola Dockerty" userId="ebcc58ce-2d8c-4ed9-a38e-e6d0a4be1782" providerId="ADAL" clId="{9B3F7D6E-39B1-4DB0-A094-B84F6C5CCBF3}" dt="2020-05-14T09:38:48.157" v="1" actId="478"/>
          <ac:spMkLst>
            <pc:docMk/>
            <pc:sldMk cId="3820020469" sldId="387"/>
            <ac:spMk id="59" creationId="{2649A052-DC8F-4AEB-824A-CB77DBD6CDA4}"/>
          </ac:spMkLst>
        </pc:spChg>
        <pc:spChg chg="del">
          <ac:chgData name="Nicola Dockerty" userId="ebcc58ce-2d8c-4ed9-a38e-e6d0a4be1782" providerId="ADAL" clId="{9B3F7D6E-39B1-4DB0-A094-B84F6C5CCBF3}" dt="2020-05-14T09:38:48.157" v="1" actId="478"/>
          <ac:spMkLst>
            <pc:docMk/>
            <pc:sldMk cId="3820020469" sldId="387"/>
            <ac:spMk id="63" creationId="{E9378362-4E74-4E07-ADF6-6999318C067F}"/>
          </ac:spMkLst>
        </pc:spChg>
        <pc:spChg chg="del">
          <ac:chgData name="Nicola Dockerty" userId="ebcc58ce-2d8c-4ed9-a38e-e6d0a4be1782" providerId="ADAL" clId="{9B3F7D6E-39B1-4DB0-A094-B84F6C5CCBF3}" dt="2020-05-14T09:38:48.157" v="1" actId="478"/>
          <ac:spMkLst>
            <pc:docMk/>
            <pc:sldMk cId="3820020469" sldId="387"/>
            <ac:spMk id="64" creationId="{2FC92789-1994-41E7-9BF1-67F505750EBD}"/>
          </ac:spMkLst>
        </pc:spChg>
        <pc:spChg chg="del">
          <ac:chgData name="Nicola Dockerty" userId="ebcc58ce-2d8c-4ed9-a38e-e6d0a4be1782" providerId="ADAL" clId="{9B3F7D6E-39B1-4DB0-A094-B84F6C5CCBF3}" dt="2020-05-14T09:38:48.157" v="1" actId="478"/>
          <ac:spMkLst>
            <pc:docMk/>
            <pc:sldMk cId="3820020469" sldId="387"/>
            <ac:spMk id="69" creationId="{061372DF-AC2A-45DF-8FBE-B1070F3C2CF9}"/>
          </ac:spMkLst>
        </pc:spChg>
        <pc:spChg chg="del">
          <ac:chgData name="Nicola Dockerty" userId="ebcc58ce-2d8c-4ed9-a38e-e6d0a4be1782" providerId="ADAL" clId="{9B3F7D6E-39B1-4DB0-A094-B84F6C5CCBF3}" dt="2020-05-14T09:38:48.157" v="1" actId="478"/>
          <ac:spMkLst>
            <pc:docMk/>
            <pc:sldMk cId="3820020469" sldId="387"/>
            <ac:spMk id="70" creationId="{836E7407-4D88-4E39-9973-6A3D14D582D7}"/>
          </ac:spMkLst>
        </pc:spChg>
        <pc:spChg chg="del">
          <ac:chgData name="Nicola Dockerty" userId="ebcc58ce-2d8c-4ed9-a38e-e6d0a4be1782" providerId="ADAL" clId="{9B3F7D6E-39B1-4DB0-A094-B84F6C5CCBF3}" dt="2020-05-14T09:38:48.157" v="1" actId="478"/>
          <ac:spMkLst>
            <pc:docMk/>
            <pc:sldMk cId="3820020469" sldId="387"/>
            <ac:spMk id="71" creationId="{7B43F2E3-1BEA-4BEF-96CF-814DB73E9F5A}"/>
          </ac:spMkLst>
        </pc:spChg>
        <pc:spChg chg="del">
          <ac:chgData name="Nicola Dockerty" userId="ebcc58ce-2d8c-4ed9-a38e-e6d0a4be1782" providerId="ADAL" clId="{9B3F7D6E-39B1-4DB0-A094-B84F6C5CCBF3}" dt="2020-05-14T09:38:48.157" v="1" actId="478"/>
          <ac:spMkLst>
            <pc:docMk/>
            <pc:sldMk cId="3820020469" sldId="387"/>
            <ac:spMk id="77" creationId="{C81C5D70-E131-47EA-B13D-1A0BDE5A3B71}"/>
          </ac:spMkLst>
        </pc:spChg>
        <pc:spChg chg="del">
          <ac:chgData name="Nicola Dockerty" userId="ebcc58ce-2d8c-4ed9-a38e-e6d0a4be1782" providerId="ADAL" clId="{9B3F7D6E-39B1-4DB0-A094-B84F6C5CCBF3}" dt="2020-05-14T09:38:48.157" v="1" actId="478"/>
          <ac:spMkLst>
            <pc:docMk/>
            <pc:sldMk cId="3820020469" sldId="387"/>
            <ac:spMk id="78" creationId="{37194388-3803-40C4-B966-35F576AC3919}"/>
          </ac:spMkLst>
        </pc:spChg>
        <pc:spChg chg="del">
          <ac:chgData name="Nicola Dockerty" userId="ebcc58ce-2d8c-4ed9-a38e-e6d0a4be1782" providerId="ADAL" clId="{9B3F7D6E-39B1-4DB0-A094-B84F6C5CCBF3}" dt="2020-05-14T09:38:48.157" v="1" actId="478"/>
          <ac:spMkLst>
            <pc:docMk/>
            <pc:sldMk cId="3820020469" sldId="387"/>
            <ac:spMk id="86" creationId="{E55402F1-BF7F-445F-9C09-782013770775}"/>
          </ac:spMkLst>
        </pc:spChg>
        <pc:spChg chg="del">
          <ac:chgData name="Nicola Dockerty" userId="ebcc58ce-2d8c-4ed9-a38e-e6d0a4be1782" providerId="ADAL" clId="{9B3F7D6E-39B1-4DB0-A094-B84F6C5CCBF3}" dt="2020-05-14T09:38:48.157" v="1" actId="478"/>
          <ac:spMkLst>
            <pc:docMk/>
            <pc:sldMk cId="3820020469" sldId="387"/>
            <ac:spMk id="92" creationId="{E05810BD-8468-48CD-83AF-142BE18C7D98}"/>
          </ac:spMkLst>
        </pc:spChg>
        <pc:spChg chg="del">
          <ac:chgData name="Nicola Dockerty" userId="ebcc58ce-2d8c-4ed9-a38e-e6d0a4be1782" providerId="ADAL" clId="{9B3F7D6E-39B1-4DB0-A094-B84F6C5CCBF3}" dt="2020-05-14T09:38:48.157" v="1" actId="478"/>
          <ac:spMkLst>
            <pc:docMk/>
            <pc:sldMk cId="3820020469" sldId="387"/>
            <ac:spMk id="93" creationId="{818193B0-F6D8-4CD3-BAA1-4F99345F0BB8}"/>
          </ac:spMkLst>
        </pc:spChg>
        <pc:spChg chg="del">
          <ac:chgData name="Nicola Dockerty" userId="ebcc58ce-2d8c-4ed9-a38e-e6d0a4be1782" providerId="ADAL" clId="{9B3F7D6E-39B1-4DB0-A094-B84F6C5CCBF3}" dt="2020-05-14T09:38:48.157" v="1" actId="478"/>
          <ac:spMkLst>
            <pc:docMk/>
            <pc:sldMk cId="3820020469" sldId="387"/>
            <ac:spMk id="96" creationId="{14EA38C9-60B3-46E4-9E76-D46642E98CD0}"/>
          </ac:spMkLst>
        </pc:spChg>
        <pc:spChg chg="del">
          <ac:chgData name="Nicola Dockerty" userId="ebcc58ce-2d8c-4ed9-a38e-e6d0a4be1782" providerId="ADAL" clId="{9B3F7D6E-39B1-4DB0-A094-B84F6C5CCBF3}" dt="2020-05-14T09:38:48.157" v="1" actId="478"/>
          <ac:spMkLst>
            <pc:docMk/>
            <pc:sldMk cId="3820020469" sldId="387"/>
            <ac:spMk id="97" creationId="{9E364D14-BB2F-4E87-866F-415B7746DD97}"/>
          </ac:spMkLst>
        </pc:spChg>
        <pc:spChg chg="del">
          <ac:chgData name="Nicola Dockerty" userId="ebcc58ce-2d8c-4ed9-a38e-e6d0a4be1782" providerId="ADAL" clId="{9B3F7D6E-39B1-4DB0-A094-B84F6C5CCBF3}" dt="2020-05-14T09:38:48.157" v="1" actId="478"/>
          <ac:spMkLst>
            <pc:docMk/>
            <pc:sldMk cId="3820020469" sldId="387"/>
            <ac:spMk id="98" creationId="{5FAAE649-26F7-4997-81B5-88F62638AB10}"/>
          </ac:spMkLst>
        </pc:spChg>
        <pc:spChg chg="del">
          <ac:chgData name="Nicola Dockerty" userId="ebcc58ce-2d8c-4ed9-a38e-e6d0a4be1782" providerId="ADAL" clId="{9B3F7D6E-39B1-4DB0-A094-B84F6C5CCBF3}" dt="2020-05-14T09:38:48.157" v="1" actId="478"/>
          <ac:spMkLst>
            <pc:docMk/>
            <pc:sldMk cId="3820020469" sldId="387"/>
            <ac:spMk id="99" creationId="{F517FFFD-FD44-4A22-94BC-A8F99B5297C8}"/>
          </ac:spMkLst>
        </pc:spChg>
        <pc:grpChg chg="del">
          <ac:chgData name="Nicola Dockerty" userId="ebcc58ce-2d8c-4ed9-a38e-e6d0a4be1782" providerId="ADAL" clId="{9B3F7D6E-39B1-4DB0-A094-B84F6C5CCBF3}" dt="2020-05-14T09:38:48.157" v="1" actId="478"/>
          <ac:grpSpMkLst>
            <pc:docMk/>
            <pc:sldMk cId="3820020469" sldId="387"/>
            <ac:grpSpMk id="17" creationId="{FF232EF0-C51F-4878-BD81-E7C2F8B66485}"/>
          </ac:grpSpMkLst>
        </pc:grpChg>
        <pc:grpChg chg="del">
          <ac:chgData name="Nicola Dockerty" userId="ebcc58ce-2d8c-4ed9-a38e-e6d0a4be1782" providerId="ADAL" clId="{9B3F7D6E-39B1-4DB0-A094-B84F6C5CCBF3}" dt="2020-05-14T09:38:48.157" v="1" actId="478"/>
          <ac:grpSpMkLst>
            <pc:docMk/>
            <pc:sldMk cId="3820020469" sldId="387"/>
            <ac:grpSpMk id="43" creationId="{D352B037-35A7-4082-B656-3E4935DD7124}"/>
          </ac:grpSpMkLst>
        </pc:grpChg>
        <pc:graphicFrameChg chg="del">
          <ac:chgData name="Nicola Dockerty" userId="ebcc58ce-2d8c-4ed9-a38e-e6d0a4be1782" providerId="ADAL" clId="{9B3F7D6E-39B1-4DB0-A094-B84F6C5CCBF3}" dt="2020-05-14T09:38:48.157" v="1" actId="478"/>
          <ac:graphicFrameMkLst>
            <pc:docMk/>
            <pc:sldMk cId="3820020469" sldId="387"/>
            <ac:graphicFrameMk id="4" creationId="{EFB3214C-05EC-4A89-B465-54E3B7BB1C57}"/>
          </ac:graphicFrameMkLst>
        </pc:graphicFrameChg>
        <pc:graphicFrameChg chg="del">
          <ac:chgData name="Nicola Dockerty" userId="ebcc58ce-2d8c-4ed9-a38e-e6d0a4be1782" providerId="ADAL" clId="{9B3F7D6E-39B1-4DB0-A094-B84F6C5CCBF3}" dt="2020-05-14T09:38:48.157" v="1" actId="478"/>
          <ac:graphicFrameMkLst>
            <pc:docMk/>
            <pc:sldMk cId="3820020469" sldId="387"/>
            <ac:graphicFrameMk id="8" creationId="{48D4F195-AEE0-4038-993E-7BA1BFEC0BEB}"/>
          </ac:graphicFrameMkLst>
        </pc:graphicFrameChg>
        <pc:picChg chg="del">
          <ac:chgData name="Nicola Dockerty" userId="ebcc58ce-2d8c-4ed9-a38e-e6d0a4be1782" providerId="ADAL" clId="{9B3F7D6E-39B1-4DB0-A094-B84F6C5CCBF3}" dt="2020-05-14T09:38:48.157" v="1" actId="478"/>
          <ac:picMkLst>
            <pc:docMk/>
            <pc:sldMk cId="3820020469" sldId="387"/>
            <ac:picMk id="21" creationId="{328D032A-E865-4962-847C-AA434B66456B}"/>
          </ac:picMkLst>
        </pc:picChg>
        <pc:picChg chg="del">
          <ac:chgData name="Nicola Dockerty" userId="ebcc58ce-2d8c-4ed9-a38e-e6d0a4be1782" providerId="ADAL" clId="{9B3F7D6E-39B1-4DB0-A094-B84F6C5CCBF3}" dt="2020-05-14T09:38:48.157" v="1" actId="478"/>
          <ac:picMkLst>
            <pc:docMk/>
            <pc:sldMk cId="3820020469" sldId="387"/>
            <ac:picMk id="22" creationId="{4A68D332-2580-4925-9B37-9F313C9A372B}"/>
          </ac:picMkLst>
        </pc:picChg>
        <pc:picChg chg="del">
          <ac:chgData name="Nicola Dockerty" userId="ebcc58ce-2d8c-4ed9-a38e-e6d0a4be1782" providerId="ADAL" clId="{9B3F7D6E-39B1-4DB0-A094-B84F6C5CCBF3}" dt="2020-05-14T09:38:48.157" v="1" actId="478"/>
          <ac:picMkLst>
            <pc:docMk/>
            <pc:sldMk cId="3820020469" sldId="387"/>
            <ac:picMk id="66" creationId="{D1C62077-155C-4D3C-A4EA-51D7A04BFAD3}"/>
          </ac:picMkLst>
        </pc:picChg>
        <pc:picChg chg="del">
          <ac:chgData name="Nicola Dockerty" userId="ebcc58ce-2d8c-4ed9-a38e-e6d0a4be1782" providerId="ADAL" clId="{9B3F7D6E-39B1-4DB0-A094-B84F6C5CCBF3}" dt="2020-05-14T09:38:48.157" v="1" actId="478"/>
          <ac:picMkLst>
            <pc:docMk/>
            <pc:sldMk cId="3820020469" sldId="387"/>
            <ac:picMk id="72" creationId="{A007DD05-55FD-427D-A1B3-43DB39262455}"/>
          </ac:picMkLst>
        </pc:picChg>
        <pc:picChg chg="del">
          <ac:chgData name="Nicola Dockerty" userId="ebcc58ce-2d8c-4ed9-a38e-e6d0a4be1782" providerId="ADAL" clId="{9B3F7D6E-39B1-4DB0-A094-B84F6C5CCBF3}" dt="2020-05-14T09:38:48.157" v="1" actId="478"/>
          <ac:picMkLst>
            <pc:docMk/>
            <pc:sldMk cId="3820020469" sldId="387"/>
            <ac:picMk id="73" creationId="{96E6E7B2-159E-4E38-810C-585B7E062089}"/>
          </ac:picMkLst>
        </pc:picChg>
        <pc:picChg chg="del">
          <ac:chgData name="Nicola Dockerty" userId="ebcc58ce-2d8c-4ed9-a38e-e6d0a4be1782" providerId="ADAL" clId="{9B3F7D6E-39B1-4DB0-A094-B84F6C5CCBF3}" dt="2020-05-14T09:38:48.157" v="1" actId="478"/>
          <ac:picMkLst>
            <pc:docMk/>
            <pc:sldMk cId="3820020469" sldId="387"/>
            <ac:picMk id="87" creationId="{9AB69DE9-EBA5-45E5-9F33-F8FDE5D5ACBE}"/>
          </ac:picMkLst>
        </pc:picChg>
        <pc:picChg chg="del">
          <ac:chgData name="Nicola Dockerty" userId="ebcc58ce-2d8c-4ed9-a38e-e6d0a4be1782" providerId="ADAL" clId="{9B3F7D6E-39B1-4DB0-A094-B84F6C5CCBF3}" dt="2020-05-14T09:38:48.157" v="1" actId="478"/>
          <ac:picMkLst>
            <pc:docMk/>
            <pc:sldMk cId="3820020469" sldId="387"/>
            <ac:picMk id="88" creationId="{4541B059-5C60-4F4A-8C2E-CD27D85D8EEC}"/>
          </ac:picMkLst>
        </pc:picChg>
        <pc:picChg chg="del">
          <ac:chgData name="Nicola Dockerty" userId="ebcc58ce-2d8c-4ed9-a38e-e6d0a4be1782" providerId="ADAL" clId="{9B3F7D6E-39B1-4DB0-A094-B84F6C5CCBF3}" dt="2020-05-14T09:38:48.157" v="1" actId="478"/>
          <ac:picMkLst>
            <pc:docMk/>
            <pc:sldMk cId="3820020469" sldId="387"/>
            <ac:picMk id="91" creationId="{36E7F771-5301-47A6-A42A-C67E641CB772}"/>
          </ac:picMkLst>
        </pc:picChg>
        <pc:picChg chg="del">
          <ac:chgData name="Nicola Dockerty" userId="ebcc58ce-2d8c-4ed9-a38e-e6d0a4be1782" providerId="ADAL" clId="{9B3F7D6E-39B1-4DB0-A094-B84F6C5CCBF3}" dt="2020-05-14T09:38:48.157" v="1" actId="478"/>
          <ac:picMkLst>
            <pc:docMk/>
            <pc:sldMk cId="3820020469" sldId="387"/>
            <ac:picMk id="94" creationId="{687CEC58-6E98-41F2-946D-90A702F4FE96}"/>
          </ac:picMkLst>
        </pc:picChg>
        <pc:picChg chg="del">
          <ac:chgData name="Nicola Dockerty" userId="ebcc58ce-2d8c-4ed9-a38e-e6d0a4be1782" providerId="ADAL" clId="{9B3F7D6E-39B1-4DB0-A094-B84F6C5CCBF3}" dt="2020-05-14T09:38:48.157" v="1" actId="478"/>
          <ac:picMkLst>
            <pc:docMk/>
            <pc:sldMk cId="3820020469" sldId="387"/>
            <ac:picMk id="95" creationId="{6B883360-7325-428D-9D46-EB22707AD43F}"/>
          </ac:picMkLst>
        </pc:picChg>
        <pc:picChg chg="del">
          <ac:chgData name="Nicola Dockerty" userId="ebcc58ce-2d8c-4ed9-a38e-e6d0a4be1782" providerId="ADAL" clId="{9B3F7D6E-39B1-4DB0-A094-B84F6C5CCBF3}" dt="2020-05-14T09:38:48.157" v="1" actId="478"/>
          <ac:picMkLst>
            <pc:docMk/>
            <pc:sldMk cId="3820020469" sldId="387"/>
            <ac:picMk id="104" creationId="{3520BE73-ED15-4B2C-B515-49EE6FE4C808}"/>
          </ac:picMkLst>
        </pc:picChg>
      </pc:sldChg>
      <pc:sldChg chg="add del">
        <pc:chgData name="Nicola Dockerty" userId="ebcc58ce-2d8c-4ed9-a38e-e6d0a4be1782" providerId="ADAL" clId="{9B3F7D6E-39B1-4DB0-A094-B84F6C5CCBF3}" dt="2020-05-14T09:43:43.518" v="330" actId="47"/>
        <pc:sldMkLst>
          <pc:docMk/>
          <pc:sldMk cId="1969716595" sldId="388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5D185E-120B-414F-821E-51315177DB64}" type="datetimeFigureOut">
              <a:rPr lang="en-GB" smtClean="0"/>
              <a:t>14/05/2020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65F4CD-E995-4BCA-B28E-45F6FC69C4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61399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965F4CD-E995-4BCA-B28E-45F6FC69C45B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90075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6B92-1A8D-478E-A951-4B2D25AB2DA5}" type="datetimeFigureOut">
              <a:rPr lang="en-GB" smtClean="0"/>
              <a:t>14/05/2020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44501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6B92-1A8D-478E-A951-4B2D25AB2DA5}" type="datetimeFigureOut">
              <a:rPr lang="en-GB" smtClean="0"/>
              <a:t>14/05/2020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67780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6B92-1A8D-478E-A951-4B2D25AB2DA5}" type="datetimeFigureOut">
              <a:rPr lang="en-GB" smtClean="0"/>
              <a:t>14/05/2020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14164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6B92-1A8D-478E-A951-4B2D25AB2DA5}" type="datetimeFigureOut">
              <a:rPr lang="en-GB" smtClean="0"/>
              <a:t>14/05/2020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73838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6B92-1A8D-478E-A951-4B2D25AB2DA5}" type="datetimeFigureOut">
              <a:rPr lang="en-GB" smtClean="0"/>
              <a:t>14/05/2020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6675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6B92-1A8D-478E-A951-4B2D25AB2DA5}" type="datetimeFigureOut">
              <a:rPr lang="en-GB" smtClean="0"/>
              <a:t>14/05/2020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76926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6B92-1A8D-478E-A951-4B2D25AB2DA5}" type="datetimeFigureOut">
              <a:rPr lang="en-GB" smtClean="0"/>
              <a:t>14/05/2020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31468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6B92-1A8D-478E-A951-4B2D25AB2DA5}" type="datetimeFigureOut">
              <a:rPr lang="en-GB" smtClean="0"/>
              <a:t>14/05/2020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60623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6B92-1A8D-478E-A951-4B2D25AB2DA5}" type="datetimeFigureOut">
              <a:rPr lang="en-GB" smtClean="0"/>
              <a:t>14/05/2020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28401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6B92-1A8D-478E-A951-4B2D25AB2DA5}" type="datetimeFigureOut">
              <a:rPr lang="en-GB" smtClean="0"/>
              <a:t>14/05/2020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5944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6B92-1A8D-478E-A951-4B2D25AB2DA5}" type="datetimeFigureOut">
              <a:rPr lang="en-GB" smtClean="0"/>
              <a:t>14/05/2020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75906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BA6B92-1A8D-478E-A951-4B2D25AB2DA5}" type="datetimeFigureOut">
              <a:rPr lang="en-GB" smtClean="0"/>
              <a:t>14/05/2020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62732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BD162C5-CAFA-45F7-A209-7EAE6097F8CD}"/>
              </a:ext>
            </a:extLst>
          </p:cNvPr>
          <p:cNvSpPr txBox="1"/>
          <p:nvPr/>
        </p:nvSpPr>
        <p:spPr>
          <a:xfrm>
            <a:off x="215800" y="4366281"/>
            <a:ext cx="3168000" cy="432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>
            <a:sp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81589F98-737F-4839-B9C3-09C81D349F40}"/>
              </a:ext>
            </a:extLst>
          </p:cNvPr>
          <p:cNvSpPr txBox="1"/>
          <p:nvPr/>
        </p:nvSpPr>
        <p:spPr>
          <a:xfrm>
            <a:off x="3478664" y="5667001"/>
            <a:ext cx="3168000" cy="612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>
            <a:sp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A84F2F44-72E0-4255-8B14-707072287CB1}"/>
              </a:ext>
            </a:extLst>
          </p:cNvPr>
          <p:cNvSpPr txBox="1"/>
          <p:nvPr/>
        </p:nvSpPr>
        <p:spPr>
          <a:xfrm>
            <a:off x="2927240" y="6151629"/>
            <a:ext cx="360000" cy="360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AE534802-CD94-4CD0-8741-A1F0BAF52A5C}"/>
              </a:ext>
            </a:extLst>
          </p:cNvPr>
          <p:cNvSpPr txBox="1"/>
          <p:nvPr/>
        </p:nvSpPr>
        <p:spPr>
          <a:xfrm>
            <a:off x="2927240" y="6618695"/>
            <a:ext cx="360000" cy="360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512ABAF2-1A1D-4CD9-BF49-B0ED5DEA8748}"/>
              </a:ext>
            </a:extLst>
          </p:cNvPr>
          <p:cNvSpPr txBox="1"/>
          <p:nvPr/>
        </p:nvSpPr>
        <p:spPr>
          <a:xfrm>
            <a:off x="4186541" y="7679700"/>
            <a:ext cx="360000" cy="360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EEC5714E-9F62-46A1-9F90-30FFE78326B8}"/>
              </a:ext>
            </a:extLst>
          </p:cNvPr>
          <p:cNvSpPr txBox="1"/>
          <p:nvPr/>
        </p:nvSpPr>
        <p:spPr>
          <a:xfrm>
            <a:off x="4727831" y="8725486"/>
            <a:ext cx="360000" cy="360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F89A0750-07B5-42D1-8650-3648C33749A7}"/>
              </a:ext>
            </a:extLst>
          </p:cNvPr>
          <p:cNvSpPr txBox="1"/>
          <p:nvPr/>
        </p:nvSpPr>
        <p:spPr>
          <a:xfrm>
            <a:off x="5965422" y="8210495"/>
            <a:ext cx="360000" cy="360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D459D2F3-23E2-43BF-AFF4-34050196FDD3}"/>
              </a:ext>
            </a:extLst>
          </p:cNvPr>
          <p:cNvSpPr txBox="1"/>
          <p:nvPr/>
        </p:nvSpPr>
        <p:spPr>
          <a:xfrm>
            <a:off x="1196561" y="7815567"/>
            <a:ext cx="1404000" cy="276999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>
            <a:sp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00204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28500E97074E9232E002F87A0DA8" ma:contentTypeVersion="9" ma:contentTypeDescription="Create a new document." ma:contentTypeScope="" ma:versionID="066ddb0580c6cb957c158bf950613a88">
  <xsd:schema xmlns:xsd="http://www.w3.org/2001/XMLSchema" xmlns:xs="http://www.w3.org/2001/XMLSchema" xmlns:p="http://schemas.microsoft.com/office/2006/metadata/properties" xmlns:ns2="86144f90-c7b6-48d0-aae5-f5e9e48cc3df" xmlns:ns3="5c7a0828-c5e4-45f8-a074-18a8fdc88ec6" targetNamespace="http://schemas.microsoft.com/office/2006/metadata/properties" ma:root="true" ma:fieldsID="b6edf0ecd0c2312d28fd762618f18263" ns2:_="" ns3:_="">
    <xsd:import namespace="86144f90-c7b6-48d0-aae5-f5e9e48cc3df"/>
    <xsd:import namespace="5c7a0828-c5e4-45f8-a074-18a8fdc88ec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144f90-c7b6-48d0-aae5-f5e9e48cc3d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7a0828-c5e4-45f8-a074-18a8fdc88e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A4DC8CD-7969-4535-9D42-5AF69207191F}">
  <ds:schemaRefs>
    <ds:schemaRef ds:uri="http://schemas.microsoft.com/office/2006/metadata/properties"/>
    <ds:schemaRef ds:uri="http://schemas.microsoft.com/sharepoint/v3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86144f90-c7b6-48d0-aae5-f5e9e48cc3df"/>
    <ds:schemaRef ds:uri="http://purl.org/dc/elements/1.1/"/>
    <ds:schemaRef ds:uri="0f0ae0ff-29c4-4766-b250-c1a9bee8d430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F0752CC8-F9F8-4489-BE6C-7B8AAF57137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605559B-D813-4FAA-80CB-79DFC6800294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</TotalTime>
  <Words>1</Words>
  <Application>Microsoft Office PowerPoint</Application>
  <PresentationFormat>A4 Paper (210x297 mm)</PresentationFormat>
  <Paragraphs>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1 Introduce Capacity Worksheet</dc:title>
  <dc:creator>Sian Stebbings</dc:creator>
  <cp:lastModifiedBy>Nicola Dockerty</cp:lastModifiedBy>
  <cp:revision>42</cp:revision>
  <dcterms:created xsi:type="dcterms:W3CDTF">2018-03-13T10:12:31Z</dcterms:created>
  <dcterms:modified xsi:type="dcterms:W3CDTF">2020-05-14T09:43:49Z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0x0101002E2B28500E97074E9232E002F87A0DA8</vt:lpwstr>
  </property>
  <property fmtid="{D5CDD505-2E9C-101B-9397-08002B2CF9AE}" pid="3" name="TaxKeyword">
    <vt:lpwstr/>
  </property>
  <property fmtid="{D5CDD505-2E9C-101B-9397-08002B2CF9AE}" pid="4" name="AuthorIds_UIVersion_9728">
    <vt:lpwstr>184</vt:lpwstr>
  </property>
  <property fmtid="{D5CDD505-2E9C-101B-9397-08002B2CF9AE}" pid="5" name="AuthorIds_UIVersion_5632">
    <vt:lpwstr>183</vt:lpwstr>
  </property>
</Properties>
</file>