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33"/>
    <a:srgbClr val="F1CFED"/>
    <a:srgbClr val="C642B6"/>
    <a:srgbClr val="6699FF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5B160C-E9DE-4009-A3E4-6B169D9FC790}" v="24" dt="2020-04-22T15:36:39.1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3750" autoAdjust="0"/>
  </p:normalViewPr>
  <p:slideViewPr>
    <p:cSldViewPr snapToGrid="0">
      <p:cViewPr>
        <p:scale>
          <a:sx n="43" d="100"/>
          <a:sy n="43" d="100"/>
        </p:scale>
        <p:origin x="2933" y="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Dockerty" userId="ebcc58ce-2d8c-4ed9-a38e-e6d0a4be1782" providerId="ADAL" clId="{15B244E1-B1A7-45BA-98A3-C5B8EC97D869}"/>
    <pc:docChg chg="addSld delSld modSld">
      <pc:chgData name="Nicola Dockerty" userId="ebcc58ce-2d8c-4ed9-a38e-e6d0a4be1782" providerId="ADAL" clId="{15B244E1-B1A7-45BA-98A3-C5B8EC97D869}" dt="2020-04-22T15:38:16.940" v="494" actId="47"/>
      <pc:docMkLst>
        <pc:docMk/>
      </pc:docMkLst>
      <pc:sldChg chg="addSp delSp modSp mod setBg">
        <pc:chgData name="Nicola Dockerty" userId="ebcc58ce-2d8c-4ed9-a38e-e6d0a4be1782" providerId="ADAL" clId="{15B244E1-B1A7-45BA-98A3-C5B8EC97D869}" dt="2020-04-22T15:36:43.702" v="493" actId="1037"/>
        <pc:sldMkLst>
          <pc:docMk/>
          <pc:sldMk cId="359542667" sldId="386"/>
        </pc:sldMkLst>
        <pc:spChg chg="add mod">
          <ac:chgData name="Nicola Dockerty" userId="ebcc58ce-2d8c-4ed9-a38e-e6d0a4be1782" providerId="ADAL" clId="{15B244E1-B1A7-45BA-98A3-C5B8EC97D869}" dt="2020-04-22T15:24:48.237" v="48" actId="1038"/>
          <ac:spMkLst>
            <pc:docMk/>
            <pc:sldMk cId="359542667" sldId="386"/>
            <ac:spMk id="2" creationId="{1387F349-3D46-456C-96EA-9522A6A140F8}"/>
          </ac:spMkLst>
        </pc:spChg>
        <pc:spChg chg="add mod">
          <ac:chgData name="Nicola Dockerty" userId="ebcc58ce-2d8c-4ed9-a38e-e6d0a4be1782" providerId="ADAL" clId="{15B244E1-B1A7-45BA-98A3-C5B8EC97D869}" dt="2020-04-22T15:35:56.675" v="359" actId="255"/>
          <ac:spMkLst>
            <pc:docMk/>
            <pc:sldMk cId="359542667" sldId="386"/>
            <ac:spMk id="3" creationId="{3EA27D34-E21D-4AB6-A0F2-32699BAA2A1B}"/>
          </ac:spMkLst>
        </pc:spChg>
        <pc:spChg chg="add mod">
          <ac:chgData name="Nicola Dockerty" userId="ebcc58ce-2d8c-4ed9-a38e-e6d0a4be1782" providerId="ADAL" clId="{15B244E1-B1A7-45BA-98A3-C5B8EC97D869}" dt="2020-04-22T15:25:05.601" v="96" actId="1038"/>
          <ac:spMkLst>
            <pc:docMk/>
            <pc:sldMk cId="359542667" sldId="386"/>
            <ac:spMk id="121" creationId="{52825C21-DE4A-4DB4-9FB6-0E40969DC8EC}"/>
          </ac:spMkLst>
        </pc:spChg>
        <pc:spChg chg="add mod">
          <ac:chgData name="Nicola Dockerty" userId="ebcc58ce-2d8c-4ed9-a38e-e6d0a4be1782" providerId="ADAL" clId="{15B244E1-B1A7-45BA-98A3-C5B8EC97D869}" dt="2020-04-22T15:25:00.367" v="73" actId="1038"/>
          <ac:spMkLst>
            <pc:docMk/>
            <pc:sldMk cId="359542667" sldId="386"/>
            <ac:spMk id="123" creationId="{09C60036-98D0-44A8-B0A5-4F29EB132C6B}"/>
          </ac:spMkLst>
        </pc:spChg>
        <pc:spChg chg="add mod">
          <ac:chgData name="Nicola Dockerty" userId="ebcc58ce-2d8c-4ed9-a38e-e6d0a4be1782" providerId="ADAL" clId="{15B244E1-B1A7-45BA-98A3-C5B8EC97D869}" dt="2020-04-22T15:25:24.254" v="121" actId="1036"/>
          <ac:spMkLst>
            <pc:docMk/>
            <pc:sldMk cId="359542667" sldId="386"/>
            <ac:spMk id="124" creationId="{24F82EAD-F1B3-47F9-B431-897C541A0E6A}"/>
          </ac:spMkLst>
        </pc:spChg>
        <pc:spChg chg="add mod">
          <ac:chgData name="Nicola Dockerty" userId="ebcc58ce-2d8c-4ed9-a38e-e6d0a4be1782" providerId="ADAL" clId="{15B244E1-B1A7-45BA-98A3-C5B8EC97D869}" dt="2020-04-22T15:25:24.254" v="121" actId="1036"/>
          <ac:spMkLst>
            <pc:docMk/>
            <pc:sldMk cId="359542667" sldId="386"/>
            <ac:spMk id="125" creationId="{C67B99A8-9E80-4FB2-9A3D-D88D1E73D259}"/>
          </ac:spMkLst>
        </pc:spChg>
        <pc:spChg chg="add mod">
          <ac:chgData name="Nicola Dockerty" userId="ebcc58ce-2d8c-4ed9-a38e-e6d0a4be1782" providerId="ADAL" clId="{15B244E1-B1A7-45BA-98A3-C5B8EC97D869}" dt="2020-04-22T15:28:32.612" v="141" actId="1035"/>
          <ac:spMkLst>
            <pc:docMk/>
            <pc:sldMk cId="359542667" sldId="386"/>
            <ac:spMk id="126" creationId="{965CEE13-C0E5-44DB-8CC0-90CFC16496E9}"/>
          </ac:spMkLst>
        </pc:spChg>
        <pc:spChg chg="add mod">
          <ac:chgData name="Nicola Dockerty" userId="ebcc58ce-2d8c-4ed9-a38e-e6d0a4be1782" providerId="ADAL" clId="{15B244E1-B1A7-45BA-98A3-C5B8EC97D869}" dt="2020-04-22T15:28:41.096" v="157" actId="1037"/>
          <ac:spMkLst>
            <pc:docMk/>
            <pc:sldMk cId="359542667" sldId="386"/>
            <ac:spMk id="127" creationId="{83B48CC6-6753-4834-8395-A1CD98FFC12B}"/>
          </ac:spMkLst>
        </pc:spChg>
        <pc:spChg chg="add mod">
          <ac:chgData name="Nicola Dockerty" userId="ebcc58ce-2d8c-4ed9-a38e-e6d0a4be1782" providerId="ADAL" clId="{15B244E1-B1A7-45BA-98A3-C5B8EC97D869}" dt="2020-04-22T15:29:16.689" v="178" actId="1036"/>
          <ac:spMkLst>
            <pc:docMk/>
            <pc:sldMk cId="359542667" sldId="386"/>
            <ac:spMk id="128" creationId="{BAC55D81-EEBB-4A7E-9E63-8FB9D022BDAF}"/>
          </ac:spMkLst>
        </pc:spChg>
        <pc:spChg chg="add mod">
          <ac:chgData name="Nicola Dockerty" userId="ebcc58ce-2d8c-4ed9-a38e-e6d0a4be1782" providerId="ADAL" clId="{15B244E1-B1A7-45BA-98A3-C5B8EC97D869}" dt="2020-04-22T15:30:23.012" v="218" actId="1035"/>
          <ac:spMkLst>
            <pc:docMk/>
            <pc:sldMk cId="359542667" sldId="386"/>
            <ac:spMk id="129" creationId="{C8CB1AD8-69F0-40B0-A98A-6A61A71B597C}"/>
          </ac:spMkLst>
        </pc:spChg>
        <pc:spChg chg="add mod">
          <ac:chgData name="Nicola Dockerty" userId="ebcc58ce-2d8c-4ed9-a38e-e6d0a4be1782" providerId="ADAL" clId="{15B244E1-B1A7-45BA-98A3-C5B8EC97D869}" dt="2020-04-22T15:34:12.611" v="239" actId="1038"/>
          <ac:spMkLst>
            <pc:docMk/>
            <pc:sldMk cId="359542667" sldId="386"/>
            <ac:spMk id="130" creationId="{5FC27E7D-2C7C-449C-B212-D2A0EB5DE2DC}"/>
          </ac:spMkLst>
        </pc:spChg>
        <pc:spChg chg="add mod">
          <ac:chgData name="Nicola Dockerty" userId="ebcc58ce-2d8c-4ed9-a38e-e6d0a4be1782" providerId="ADAL" clId="{15B244E1-B1A7-45BA-98A3-C5B8EC97D869}" dt="2020-04-22T15:34:22.842" v="256" actId="1035"/>
          <ac:spMkLst>
            <pc:docMk/>
            <pc:sldMk cId="359542667" sldId="386"/>
            <ac:spMk id="131" creationId="{3E039B79-7F85-4759-8D27-0618CDFA0DBE}"/>
          </ac:spMkLst>
        </pc:spChg>
        <pc:spChg chg="add mod">
          <ac:chgData name="Nicola Dockerty" userId="ebcc58ce-2d8c-4ed9-a38e-e6d0a4be1782" providerId="ADAL" clId="{15B244E1-B1A7-45BA-98A3-C5B8EC97D869}" dt="2020-04-22T15:34:31.219" v="262" actId="1036"/>
          <ac:spMkLst>
            <pc:docMk/>
            <pc:sldMk cId="359542667" sldId="386"/>
            <ac:spMk id="132" creationId="{FD96B361-C8BE-4116-999B-D4408A8C71B0}"/>
          </ac:spMkLst>
        </pc:spChg>
        <pc:spChg chg="add mod">
          <ac:chgData name="Nicola Dockerty" userId="ebcc58ce-2d8c-4ed9-a38e-e6d0a4be1782" providerId="ADAL" clId="{15B244E1-B1A7-45BA-98A3-C5B8EC97D869}" dt="2020-04-22T15:34:40.816" v="314" actId="1036"/>
          <ac:spMkLst>
            <pc:docMk/>
            <pc:sldMk cId="359542667" sldId="386"/>
            <ac:spMk id="133" creationId="{42207725-11D8-4801-90A6-D8F50F7A7FBD}"/>
          </ac:spMkLst>
        </pc:spChg>
        <pc:spChg chg="add mod">
          <ac:chgData name="Nicola Dockerty" userId="ebcc58ce-2d8c-4ed9-a38e-e6d0a4be1782" providerId="ADAL" clId="{15B244E1-B1A7-45BA-98A3-C5B8EC97D869}" dt="2020-04-22T15:36:33.884" v="469" actId="1038"/>
          <ac:spMkLst>
            <pc:docMk/>
            <pc:sldMk cId="359542667" sldId="386"/>
            <ac:spMk id="134" creationId="{A61F5808-4E6B-492C-A65B-D2ABAE84DF7D}"/>
          </ac:spMkLst>
        </pc:spChg>
        <pc:spChg chg="add mod">
          <ac:chgData name="Nicola Dockerty" userId="ebcc58ce-2d8c-4ed9-a38e-e6d0a4be1782" providerId="ADAL" clId="{15B244E1-B1A7-45BA-98A3-C5B8EC97D869}" dt="2020-04-22T15:36:20.978" v="466" actId="1037"/>
          <ac:spMkLst>
            <pc:docMk/>
            <pc:sldMk cId="359542667" sldId="386"/>
            <ac:spMk id="135" creationId="{8045B161-F802-4DA1-ADBE-AB857A5D93C1}"/>
          </ac:spMkLst>
        </pc:spChg>
        <pc:spChg chg="add mod">
          <ac:chgData name="Nicola Dockerty" userId="ebcc58ce-2d8c-4ed9-a38e-e6d0a4be1782" providerId="ADAL" clId="{15B244E1-B1A7-45BA-98A3-C5B8EC97D869}" dt="2020-04-22T15:36:25.615" v="468" actId="1038"/>
          <ac:spMkLst>
            <pc:docMk/>
            <pc:sldMk cId="359542667" sldId="386"/>
            <ac:spMk id="136" creationId="{1A2FE78D-0F33-4291-978B-FD83EDEBEBE3}"/>
          </ac:spMkLst>
        </pc:spChg>
        <pc:spChg chg="add mod">
          <ac:chgData name="Nicola Dockerty" userId="ebcc58ce-2d8c-4ed9-a38e-e6d0a4be1782" providerId="ADAL" clId="{15B244E1-B1A7-45BA-98A3-C5B8EC97D869}" dt="2020-04-22T15:36:43.702" v="493" actId="1037"/>
          <ac:spMkLst>
            <pc:docMk/>
            <pc:sldMk cId="359542667" sldId="386"/>
            <ac:spMk id="137" creationId="{823602BD-942F-4C8E-90C7-03EA586E5315}"/>
          </ac:spMkLst>
        </pc:spChg>
        <pc:spChg chg="add mod">
          <ac:chgData name="Nicola Dockerty" userId="ebcc58ce-2d8c-4ed9-a38e-e6d0a4be1782" providerId="ADAL" clId="{15B244E1-B1A7-45BA-98A3-C5B8EC97D869}" dt="2020-04-22T15:36:43.702" v="493" actId="1037"/>
          <ac:spMkLst>
            <pc:docMk/>
            <pc:sldMk cId="359542667" sldId="386"/>
            <ac:spMk id="138" creationId="{2597010B-3F46-499D-A46C-35B81A431391}"/>
          </ac:spMkLst>
        </pc:spChg>
        <pc:spChg chg="del">
          <ac:chgData name="Nicola Dockerty" userId="ebcc58ce-2d8c-4ed9-a38e-e6d0a4be1782" providerId="ADAL" clId="{15B244E1-B1A7-45BA-98A3-C5B8EC97D869}" dt="2020-04-22T15:21:37.058" v="1" actId="478"/>
          <ac:spMkLst>
            <pc:docMk/>
            <pc:sldMk cId="359542667" sldId="386"/>
            <ac:spMk id="207" creationId="{93BFB62F-C6F9-4E36-9677-641B9BEBA048}"/>
          </ac:spMkLst>
        </pc:spChg>
        <pc:grpChg chg="del">
          <ac:chgData name="Nicola Dockerty" userId="ebcc58ce-2d8c-4ed9-a38e-e6d0a4be1782" providerId="ADAL" clId="{15B244E1-B1A7-45BA-98A3-C5B8EC97D869}" dt="2020-04-22T15:21:37.058" v="1" actId="478"/>
          <ac:grpSpMkLst>
            <pc:docMk/>
            <pc:sldMk cId="359542667" sldId="386"/>
            <ac:grpSpMk id="6" creationId="{222F4453-2516-46C4-86C0-C6163D3DE44C}"/>
          </ac:grpSpMkLst>
        </pc:grpChg>
        <pc:grpChg chg="del">
          <ac:chgData name="Nicola Dockerty" userId="ebcc58ce-2d8c-4ed9-a38e-e6d0a4be1782" providerId="ADAL" clId="{15B244E1-B1A7-45BA-98A3-C5B8EC97D869}" dt="2020-04-22T15:21:37.058" v="1" actId="478"/>
          <ac:grpSpMkLst>
            <pc:docMk/>
            <pc:sldMk cId="359542667" sldId="386"/>
            <ac:grpSpMk id="7" creationId="{D7F191E6-084C-4BF2-AA08-9BF4210BB0EB}"/>
          </ac:grpSpMkLst>
        </pc:grpChg>
        <pc:grpChg chg="del">
          <ac:chgData name="Nicola Dockerty" userId="ebcc58ce-2d8c-4ed9-a38e-e6d0a4be1782" providerId="ADAL" clId="{15B244E1-B1A7-45BA-98A3-C5B8EC97D869}" dt="2020-04-22T15:21:37.058" v="1" actId="478"/>
          <ac:grpSpMkLst>
            <pc:docMk/>
            <pc:sldMk cId="359542667" sldId="386"/>
            <ac:grpSpMk id="9" creationId="{A5D89435-1A22-4859-8AE3-C33F040FF068}"/>
          </ac:grpSpMkLst>
        </pc:grpChg>
        <pc:grpChg chg="del">
          <ac:chgData name="Nicola Dockerty" userId="ebcc58ce-2d8c-4ed9-a38e-e6d0a4be1782" providerId="ADAL" clId="{15B244E1-B1A7-45BA-98A3-C5B8EC97D869}" dt="2020-04-22T15:21:37.058" v="1" actId="478"/>
          <ac:grpSpMkLst>
            <pc:docMk/>
            <pc:sldMk cId="359542667" sldId="386"/>
            <ac:grpSpMk id="50" creationId="{4F996248-7FA8-4E2B-8587-F6C6F5BD1AE8}"/>
          </ac:grpSpMkLst>
        </pc:grpChg>
        <pc:grpChg chg="del">
          <ac:chgData name="Nicola Dockerty" userId="ebcc58ce-2d8c-4ed9-a38e-e6d0a4be1782" providerId="ADAL" clId="{15B244E1-B1A7-45BA-98A3-C5B8EC97D869}" dt="2020-04-22T15:21:37.058" v="1" actId="478"/>
          <ac:grpSpMkLst>
            <pc:docMk/>
            <pc:sldMk cId="359542667" sldId="386"/>
            <ac:grpSpMk id="51" creationId="{C2C20EE9-301C-4FAB-92A0-EAD2C3F2D77D}"/>
          </ac:grpSpMkLst>
        </pc:grpChg>
        <pc:grpChg chg="del">
          <ac:chgData name="Nicola Dockerty" userId="ebcc58ce-2d8c-4ed9-a38e-e6d0a4be1782" providerId="ADAL" clId="{15B244E1-B1A7-45BA-98A3-C5B8EC97D869}" dt="2020-04-22T15:21:37.058" v="1" actId="478"/>
          <ac:grpSpMkLst>
            <pc:docMk/>
            <pc:sldMk cId="359542667" sldId="386"/>
            <ac:grpSpMk id="118" creationId="{5BB82DB9-1CA1-4380-AC9B-F03304A9A555}"/>
          </ac:grpSpMkLst>
        </pc:grpChg>
        <pc:grpChg chg="del">
          <ac:chgData name="Nicola Dockerty" userId="ebcc58ce-2d8c-4ed9-a38e-e6d0a4be1782" providerId="ADAL" clId="{15B244E1-B1A7-45BA-98A3-C5B8EC97D869}" dt="2020-04-22T15:21:37.058" v="1" actId="478"/>
          <ac:grpSpMkLst>
            <pc:docMk/>
            <pc:sldMk cId="359542667" sldId="386"/>
            <ac:grpSpMk id="170" creationId="{322FFAAC-8407-4A4E-A98C-3E4B29552F55}"/>
          </ac:grpSpMkLst>
        </pc:grpChg>
        <pc:grpChg chg="del">
          <ac:chgData name="Nicola Dockerty" userId="ebcc58ce-2d8c-4ed9-a38e-e6d0a4be1782" providerId="ADAL" clId="{15B244E1-B1A7-45BA-98A3-C5B8EC97D869}" dt="2020-04-22T15:21:37.058" v="1" actId="478"/>
          <ac:grpSpMkLst>
            <pc:docMk/>
            <pc:sldMk cId="359542667" sldId="386"/>
            <ac:grpSpMk id="261" creationId="{3A672027-8E30-4B1E-992F-30344B6A72DD}"/>
          </ac:grpSpMkLst>
        </pc:grpChg>
        <pc:grpChg chg="del">
          <ac:chgData name="Nicola Dockerty" userId="ebcc58ce-2d8c-4ed9-a38e-e6d0a4be1782" providerId="ADAL" clId="{15B244E1-B1A7-45BA-98A3-C5B8EC97D869}" dt="2020-04-22T15:21:37.058" v="1" actId="478"/>
          <ac:grpSpMkLst>
            <pc:docMk/>
            <pc:sldMk cId="359542667" sldId="386"/>
            <ac:grpSpMk id="270" creationId="{07B1C8B3-D63F-441E-9E32-D48CE3DB6326}"/>
          </ac:grpSpMkLst>
        </pc:grpChg>
        <pc:grpChg chg="del">
          <ac:chgData name="Nicola Dockerty" userId="ebcc58ce-2d8c-4ed9-a38e-e6d0a4be1782" providerId="ADAL" clId="{15B244E1-B1A7-45BA-98A3-C5B8EC97D869}" dt="2020-04-22T15:21:37.058" v="1" actId="478"/>
          <ac:grpSpMkLst>
            <pc:docMk/>
            <pc:sldMk cId="359542667" sldId="386"/>
            <ac:grpSpMk id="276" creationId="{B5933AA7-5E61-4F52-AD01-3F69C24147F7}"/>
          </ac:grpSpMkLst>
        </pc:grpChg>
        <pc:grpChg chg="del">
          <ac:chgData name="Nicola Dockerty" userId="ebcc58ce-2d8c-4ed9-a38e-e6d0a4be1782" providerId="ADAL" clId="{15B244E1-B1A7-45BA-98A3-C5B8EC97D869}" dt="2020-04-22T15:21:37.058" v="1" actId="478"/>
          <ac:grpSpMkLst>
            <pc:docMk/>
            <pc:sldMk cId="359542667" sldId="386"/>
            <ac:grpSpMk id="433" creationId="{4BE99542-2E2F-40B0-A4C2-CD369A8EC837}"/>
          </ac:grpSpMkLst>
        </pc:grpChg>
        <pc:graphicFrameChg chg="del">
          <ac:chgData name="Nicola Dockerty" userId="ebcc58ce-2d8c-4ed9-a38e-e6d0a4be1782" providerId="ADAL" clId="{15B244E1-B1A7-45BA-98A3-C5B8EC97D869}" dt="2020-04-22T15:21:37.058" v="1" actId="478"/>
          <ac:graphicFrameMkLst>
            <pc:docMk/>
            <pc:sldMk cId="359542667" sldId="386"/>
            <ac:graphicFrameMk id="4" creationId="{EFB3214C-05EC-4A89-B465-54E3B7BB1C57}"/>
          </ac:graphicFrameMkLst>
        </pc:graphicFrameChg>
        <pc:graphicFrameChg chg="del">
          <ac:chgData name="Nicola Dockerty" userId="ebcc58ce-2d8c-4ed9-a38e-e6d0a4be1782" providerId="ADAL" clId="{15B244E1-B1A7-45BA-98A3-C5B8EC97D869}" dt="2020-04-22T15:21:37.058" v="1" actId="478"/>
          <ac:graphicFrameMkLst>
            <pc:docMk/>
            <pc:sldMk cId="359542667" sldId="386"/>
            <ac:graphicFrameMk id="27" creationId="{23DF785F-D363-4745-9449-71D4EF468BBD}"/>
          </ac:graphicFrameMkLst>
        </pc:graphicFrameChg>
        <pc:graphicFrameChg chg="del">
          <ac:chgData name="Nicola Dockerty" userId="ebcc58ce-2d8c-4ed9-a38e-e6d0a4be1782" providerId="ADAL" clId="{15B244E1-B1A7-45BA-98A3-C5B8EC97D869}" dt="2020-04-22T15:21:37.058" v="1" actId="478"/>
          <ac:graphicFrameMkLst>
            <pc:docMk/>
            <pc:sldMk cId="359542667" sldId="386"/>
            <ac:graphicFrameMk id="59" creationId="{1343427A-0CF4-46F9-8DD0-451BC51C0C13}"/>
          </ac:graphicFrameMkLst>
        </pc:graphicFrameChg>
        <pc:graphicFrameChg chg="del">
          <ac:chgData name="Nicola Dockerty" userId="ebcc58ce-2d8c-4ed9-a38e-e6d0a4be1782" providerId="ADAL" clId="{15B244E1-B1A7-45BA-98A3-C5B8EC97D869}" dt="2020-04-22T15:21:37.058" v="1" actId="478"/>
          <ac:graphicFrameMkLst>
            <pc:docMk/>
            <pc:sldMk cId="359542667" sldId="386"/>
            <ac:graphicFrameMk id="82" creationId="{8625A308-1D0B-4AF5-8A02-B2C59BA2DA79}"/>
          </ac:graphicFrameMkLst>
        </pc:graphicFrameChg>
        <pc:graphicFrameChg chg="del">
          <ac:chgData name="Nicola Dockerty" userId="ebcc58ce-2d8c-4ed9-a38e-e6d0a4be1782" providerId="ADAL" clId="{15B244E1-B1A7-45BA-98A3-C5B8EC97D869}" dt="2020-04-22T15:21:37.058" v="1" actId="478"/>
          <ac:graphicFrameMkLst>
            <pc:docMk/>
            <pc:sldMk cId="359542667" sldId="386"/>
            <ac:graphicFrameMk id="122" creationId="{D319E284-9B21-4F1D-89AA-F64202BAA462}"/>
          </ac:graphicFrameMkLst>
        </pc:graphicFrameChg>
        <pc:graphicFrameChg chg="del">
          <ac:chgData name="Nicola Dockerty" userId="ebcc58ce-2d8c-4ed9-a38e-e6d0a4be1782" providerId="ADAL" clId="{15B244E1-B1A7-45BA-98A3-C5B8EC97D869}" dt="2020-04-22T15:21:37.058" v="1" actId="478"/>
          <ac:graphicFrameMkLst>
            <pc:docMk/>
            <pc:sldMk cId="359542667" sldId="386"/>
            <ac:graphicFrameMk id="189" creationId="{D3BF285E-CA9E-47BE-899E-D5D06177023B}"/>
          </ac:graphicFrameMkLst>
        </pc:graphicFrameChg>
        <pc:graphicFrameChg chg="del">
          <ac:chgData name="Nicola Dockerty" userId="ebcc58ce-2d8c-4ed9-a38e-e6d0a4be1782" providerId="ADAL" clId="{15B244E1-B1A7-45BA-98A3-C5B8EC97D869}" dt="2020-04-22T15:21:37.058" v="1" actId="478"/>
          <ac:graphicFrameMkLst>
            <pc:docMk/>
            <pc:sldMk cId="359542667" sldId="386"/>
            <ac:graphicFrameMk id="190" creationId="{41E8265D-F94F-452A-8071-B3069C816960}"/>
          </ac:graphicFrameMkLst>
        </pc:graphicFrameChg>
        <pc:graphicFrameChg chg="del">
          <ac:chgData name="Nicola Dockerty" userId="ebcc58ce-2d8c-4ed9-a38e-e6d0a4be1782" providerId="ADAL" clId="{15B244E1-B1A7-45BA-98A3-C5B8EC97D869}" dt="2020-04-22T15:21:37.058" v="1" actId="478"/>
          <ac:graphicFrameMkLst>
            <pc:docMk/>
            <pc:sldMk cId="359542667" sldId="386"/>
            <ac:graphicFrameMk id="191" creationId="{BD553A37-58FC-41EC-AD5A-4794B3386A2A}"/>
          </ac:graphicFrameMkLst>
        </pc:graphicFrameChg>
        <pc:graphicFrameChg chg="del">
          <ac:chgData name="Nicola Dockerty" userId="ebcc58ce-2d8c-4ed9-a38e-e6d0a4be1782" providerId="ADAL" clId="{15B244E1-B1A7-45BA-98A3-C5B8EC97D869}" dt="2020-04-22T15:21:37.058" v="1" actId="478"/>
          <ac:graphicFrameMkLst>
            <pc:docMk/>
            <pc:sldMk cId="359542667" sldId="386"/>
            <ac:graphicFrameMk id="192" creationId="{5B71605A-5436-415F-9DB5-941AB2BB1CFC}"/>
          </ac:graphicFrameMkLst>
        </pc:graphicFrameChg>
        <pc:graphicFrameChg chg="del">
          <ac:chgData name="Nicola Dockerty" userId="ebcc58ce-2d8c-4ed9-a38e-e6d0a4be1782" providerId="ADAL" clId="{15B244E1-B1A7-45BA-98A3-C5B8EC97D869}" dt="2020-04-22T15:21:37.058" v="1" actId="478"/>
          <ac:graphicFrameMkLst>
            <pc:docMk/>
            <pc:sldMk cId="359542667" sldId="386"/>
            <ac:graphicFrameMk id="209" creationId="{1097ECC0-349C-449C-920E-122C21728FEC}"/>
          </ac:graphicFrameMkLst>
        </pc:graphicFrameChg>
        <pc:graphicFrameChg chg="del">
          <ac:chgData name="Nicola Dockerty" userId="ebcc58ce-2d8c-4ed9-a38e-e6d0a4be1782" providerId="ADAL" clId="{15B244E1-B1A7-45BA-98A3-C5B8EC97D869}" dt="2020-04-22T15:21:37.058" v="1" actId="478"/>
          <ac:graphicFrameMkLst>
            <pc:docMk/>
            <pc:sldMk cId="359542667" sldId="386"/>
            <ac:graphicFrameMk id="211" creationId="{B2409EA3-EF32-4795-9527-B404B47E7A08}"/>
          </ac:graphicFrameMkLst>
        </pc:graphicFrameChg>
        <pc:graphicFrameChg chg="del">
          <ac:chgData name="Nicola Dockerty" userId="ebcc58ce-2d8c-4ed9-a38e-e6d0a4be1782" providerId="ADAL" clId="{15B244E1-B1A7-45BA-98A3-C5B8EC97D869}" dt="2020-04-22T15:21:37.058" v="1" actId="478"/>
          <ac:graphicFrameMkLst>
            <pc:docMk/>
            <pc:sldMk cId="359542667" sldId="386"/>
            <ac:graphicFrameMk id="212" creationId="{96B181DB-CEE4-4C17-B388-4F9C7A62FF17}"/>
          </ac:graphicFrameMkLst>
        </pc:graphicFrameChg>
        <pc:graphicFrameChg chg="del">
          <ac:chgData name="Nicola Dockerty" userId="ebcc58ce-2d8c-4ed9-a38e-e6d0a4be1782" providerId="ADAL" clId="{15B244E1-B1A7-45BA-98A3-C5B8EC97D869}" dt="2020-04-22T15:21:37.058" v="1" actId="478"/>
          <ac:graphicFrameMkLst>
            <pc:docMk/>
            <pc:sldMk cId="359542667" sldId="386"/>
            <ac:graphicFrameMk id="213" creationId="{21B908B6-C0BD-4AC9-87F7-3A16822126C6}"/>
          </ac:graphicFrameMkLst>
        </pc:graphicFrameChg>
        <pc:picChg chg="del">
          <ac:chgData name="Nicola Dockerty" userId="ebcc58ce-2d8c-4ed9-a38e-e6d0a4be1782" providerId="ADAL" clId="{15B244E1-B1A7-45BA-98A3-C5B8EC97D869}" dt="2020-04-22T15:21:37.058" v="1" actId="478"/>
          <ac:picMkLst>
            <pc:docMk/>
            <pc:sldMk cId="359542667" sldId="386"/>
            <ac:picMk id="206" creationId="{6D3FAC63-AF21-4AA3-BF70-992D0821C387}"/>
          </ac:picMkLst>
        </pc:picChg>
      </pc:sldChg>
      <pc:sldChg chg="add del">
        <pc:chgData name="Nicola Dockerty" userId="ebcc58ce-2d8c-4ed9-a38e-e6d0a4be1782" providerId="ADAL" clId="{15B244E1-B1A7-45BA-98A3-C5B8EC97D869}" dt="2020-04-22T15:38:16.940" v="494" actId="47"/>
        <pc:sldMkLst>
          <pc:docMk/>
          <pc:sldMk cId="656718342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C95D185E-120B-414F-821E-51315177DB64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7438" y="1279525"/>
            <a:ext cx="238918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5F4CD-E995-4BCA-B28E-45F6FC69C45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59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87F349-3D46-456C-96EA-9522A6A140F8}"/>
              </a:ext>
            </a:extLst>
          </p:cNvPr>
          <p:cNvSpPr txBox="1"/>
          <p:nvPr/>
        </p:nvSpPr>
        <p:spPr>
          <a:xfrm>
            <a:off x="903717" y="1434694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52825C21-DE4A-4DB4-9FB6-0E40969DC8EC}"/>
              </a:ext>
            </a:extLst>
          </p:cNvPr>
          <p:cNvSpPr txBox="1"/>
          <p:nvPr/>
        </p:nvSpPr>
        <p:spPr>
          <a:xfrm>
            <a:off x="1623481" y="1434694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09C60036-98D0-44A8-B0A5-4F29EB132C6B}"/>
              </a:ext>
            </a:extLst>
          </p:cNvPr>
          <p:cNvSpPr txBox="1"/>
          <p:nvPr/>
        </p:nvSpPr>
        <p:spPr>
          <a:xfrm>
            <a:off x="2343251" y="1434694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24F82EAD-F1B3-47F9-B431-897C541A0E6A}"/>
              </a:ext>
            </a:extLst>
          </p:cNvPr>
          <p:cNvSpPr txBox="1"/>
          <p:nvPr/>
        </p:nvSpPr>
        <p:spPr>
          <a:xfrm>
            <a:off x="903717" y="245926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C67B99A8-9E80-4FB2-9A3D-D88D1E73D259}"/>
              </a:ext>
            </a:extLst>
          </p:cNvPr>
          <p:cNvSpPr txBox="1"/>
          <p:nvPr/>
        </p:nvSpPr>
        <p:spPr>
          <a:xfrm>
            <a:off x="2343251" y="245926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965CEE13-C0E5-44DB-8CC0-90CFC16496E9}"/>
              </a:ext>
            </a:extLst>
          </p:cNvPr>
          <p:cNvSpPr txBox="1"/>
          <p:nvPr/>
        </p:nvSpPr>
        <p:spPr>
          <a:xfrm>
            <a:off x="759971" y="4050529"/>
            <a:ext cx="432000" cy="43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83B48CC6-6753-4834-8395-A1CD98FFC12B}"/>
              </a:ext>
            </a:extLst>
          </p:cNvPr>
          <p:cNvSpPr txBox="1"/>
          <p:nvPr/>
        </p:nvSpPr>
        <p:spPr>
          <a:xfrm>
            <a:off x="1620137" y="4050529"/>
            <a:ext cx="432000" cy="43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BAC55D81-EEBB-4A7E-9E63-8FB9D022BDAF}"/>
              </a:ext>
            </a:extLst>
          </p:cNvPr>
          <p:cNvSpPr txBox="1"/>
          <p:nvPr/>
        </p:nvSpPr>
        <p:spPr>
          <a:xfrm>
            <a:off x="211872" y="5929914"/>
            <a:ext cx="3171053" cy="54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C8CB1AD8-69F0-40B0-A98A-6A61A71B597C}"/>
              </a:ext>
            </a:extLst>
          </p:cNvPr>
          <p:cNvSpPr txBox="1"/>
          <p:nvPr/>
        </p:nvSpPr>
        <p:spPr>
          <a:xfrm>
            <a:off x="3472158" y="8258278"/>
            <a:ext cx="3171053" cy="97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5FC27E7D-2C7C-449C-B212-D2A0EB5DE2DC}"/>
              </a:ext>
            </a:extLst>
          </p:cNvPr>
          <p:cNvSpPr txBox="1"/>
          <p:nvPr/>
        </p:nvSpPr>
        <p:spPr>
          <a:xfrm>
            <a:off x="4874574" y="4492395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E039B79-7F85-4759-8D27-0618CDFA0DBE}"/>
              </a:ext>
            </a:extLst>
          </p:cNvPr>
          <p:cNvSpPr txBox="1"/>
          <p:nvPr/>
        </p:nvSpPr>
        <p:spPr>
          <a:xfrm>
            <a:off x="4079684" y="4936555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FD96B361-C8BE-4116-999B-D4408A8C71B0}"/>
              </a:ext>
            </a:extLst>
          </p:cNvPr>
          <p:cNvSpPr txBox="1"/>
          <p:nvPr/>
        </p:nvSpPr>
        <p:spPr>
          <a:xfrm>
            <a:off x="4079684" y="5380597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42207725-11D8-4801-90A6-D8F50F7A7FBD}"/>
              </a:ext>
            </a:extLst>
          </p:cNvPr>
          <p:cNvSpPr txBox="1"/>
          <p:nvPr/>
        </p:nvSpPr>
        <p:spPr>
          <a:xfrm>
            <a:off x="4874574" y="5821229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EA27D34-E21D-4AB6-A0F2-32699BAA2A1B}"/>
              </a:ext>
            </a:extLst>
          </p:cNvPr>
          <p:cNvSpPr/>
          <p:nvPr/>
        </p:nvSpPr>
        <p:spPr>
          <a:xfrm>
            <a:off x="3566495" y="1637224"/>
            <a:ext cx="540000" cy="540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A61F5808-4E6B-492C-A65B-D2ABAE84DF7D}"/>
              </a:ext>
            </a:extLst>
          </p:cNvPr>
          <p:cNvSpPr/>
          <p:nvPr/>
        </p:nvSpPr>
        <p:spPr>
          <a:xfrm>
            <a:off x="4385214" y="1637224"/>
            <a:ext cx="540000" cy="540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8045B161-F802-4DA1-ADBE-AB857A5D93C1}"/>
              </a:ext>
            </a:extLst>
          </p:cNvPr>
          <p:cNvSpPr/>
          <p:nvPr/>
        </p:nvSpPr>
        <p:spPr>
          <a:xfrm>
            <a:off x="4376277" y="2792905"/>
            <a:ext cx="540000" cy="540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1A2FE78D-0F33-4291-978B-FD83EDEBEBE3}"/>
              </a:ext>
            </a:extLst>
          </p:cNvPr>
          <p:cNvSpPr/>
          <p:nvPr/>
        </p:nvSpPr>
        <p:spPr>
          <a:xfrm>
            <a:off x="5197975" y="2792905"/>
            <a:ext cx="540000" cy="540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823602BD-942F-4C8E-90C7-03EA586E5315}"/>
              </a:ext>
            </a:extLst>
          </p:cNvPr>
          <p:cNvSpPr/>
          <p:nvPr/>
        </p:nvSpPr>
        <p:spPr>
          <a:xfrm>
            <a:off x="5193529" y="1637224"/>
            <a:ext cx="540000" cy="540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2597010B-3F46-499D-A46C-35B81A431391}"/>
              </a:ext>
            </a:extLst>
          </p:cNvPr>
          <p:cNvSpPr/>
          <p:nvPr/>
        </p:nvSpPr>
        <p:spPr>
          <a:xfrm>
            <a:off x="6012248" y="1637224"/>
            <a:ext cx="540000" cy="540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42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4DC8CD-7969-4535-9D42-5AF69207191F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B2C5A5C-FFF8-4654-B0B6-FFBD118088AC}"/>
</file>

<file path=customXml/itemProps3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Find and Make Number Bonds Worksheet</dc:title>
  <dc:creator>Sian Stebbings</dc:creator>
  <cp:lastModifiedBy>Nicola Dockerty</cp:lastModifiedBy>
  <cp:revision>10</cp:revision>
  <dcterms:created xsi:type="dcterms:W3CDTF">2018-03-13T10:12:31Z</dcterms:created>
  <dcterms:modified xsi:type="dcterms:W3CDTF">2020-04-22T15:38:19Z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3584">
    <vt:lpwstr>196</vt:lpwstr>
  </property>
</Properties>
</file>