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D687C2"/>
    <a:srgbClr val="6FC36C"/>
    <a:srgbClr val="1D619C"/>
    <a:srgbClr val="00CC66"/>
    <a:srgbClr val="00CC00"/>
    <a:srgbClr val="FF3399"/>
    <a:srgbClr val="FF9300"/>
    <a:srgbClr val="056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1F56C-DD2C-4ABA-9E50-4C864D3ACB31}" v="9" dt="2021-05-14T11:21:58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2" autoAdjust="0"/>
    <p:restoredTop sz="94660"/>
  </p:normalViewPr>
  <p:slideViewPr>
    <p:cSldViewPr snapToGrid="0">
      <p:cViewPr varScale="1">
        <p:scale>
          <a:sx n="43" d="100"/>
          <a:sy n="43" d="100"/>
        </p:scale>
        <p:origin x="2636" y="68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96B2716E-9A6E-4C0C-A377-6DACA44D79C9}"/>
    <pc:docChg chg="undo custSel addSld delSld modSld">
      <pc:chgData name="Nicola Dockerty" userId="ebcc58ce-2d8c-4ed9-a38e-e6d0a4be1782" providerId="ADAL" clId="{96B2716E-9A6E-4C0C-A377-6DACA44D79C9}" dt="2021-05-10T15:11:34.459" v="1214" actId="207"/>
      <pc:docMkLst>
        <pc:docMk/>
      </pc:docMkLst>
      <pc:sldChg chg="addSp delSp modSp mod">
        <pc:chgData name="Nicola Dockerty" userId="ebcc58ce-2d8c-4ed9-a38e-e6d0a4be1782" providerId="ADAL" clId="{96B2716E-9A6E-4C0C-A377-6DACA44D79C9}" dt="2021-05-10T15:10:58.598" v="1213" actId="478"/>
        <pc:sldMkLst>
          <pc:docMk/>
          <pc:sldMk cId="2802664544" sldId="403"/>
        </pc:sldMkLst>
        <pc:spChg chg="add mod">
          <ac:chgData name="Nicola Dockerty" userId="ebcc58ce-2d8c-4ed9-a38e-e6d0a4be1782" providerId="ADAL" clId="{96B2716E-9A6E-4C0C-A377-6DACA44D79C9}" dt="2021-05-10T14:38:59.848" v="300" actId="164"/>
          <ac:spMkLst>
            <pc:docMk/>
            <pc:sldMk cId="2802664544" sldId="403"/>
            <ac:spMk id="3" creationId="{22C93C27-5A1A-4050-92A8-100B14352E7C}"/>
          </ac:spMkLst>
        </pc:spChg>
        <pc:spChg chg="add del mod">
          <ac:chgData name="Nicola Dockerty" userId="ebcc58ce-2d8c-4ed9-a38e-e6d0a4be1782" providerId="ADAL" clId="{96B2716E-9A6E-4C0C-A377-6DACA44D79C9}" dt="2021-05-10T14:38:20.457" v="244" actId="478"/>
          <ac:spMkLst>
            <pc:docMk/>
            <pc:sldMk cId="2802664544" sldId="403"/>
            <ac:spMk id="19" creationId="{EE320828-A741-41A6-A900-1817E74BC0AA}"/>
          </ac:spMkLst>
        </pc:spChg>
        <pc:spChg chg="add mod">
          <ac:chgData name="Nicola Dockerty" userId="ebcc58ce-2d8c-4ed9-a38e-e6d0a4be1782" providerId="ADAL" clId="{96B2716E-9A6E-4C0C-A377-6DACA44D79C9}" dt="2021-05-10T14:38:59.848" v="300" actId="164"/>
          <ac:spMkLst>
            <pc:docMk/>
            <pc:sldMk cId="2802664544" sldId="403"/>
            <ac:spMk id="20" creationId="{ADB4093D-7181-4C2B-AD48-EBDC86BE8399}"/>
          </ac:spMkLst>
        </pc:spChg>
        <pc:spChg chg="del mod">
          <ac:chgData name="Nicola Dockerty" userId="ebcc58ce-2d8c-4ed9-a38e-e6d0a4be1782" providerId="ADAL" clId="{96B2716E-9A6E-4C0C-A377-6DACA44D79C9}" dt="2021-05-10T15:10:12" v="1198" actId="478"/>
          <ac:spMkLst>
            <pc:docMk/>
            <pc:sldMk cId="2802664544" sldId="403"/>
            <ac:spMk id="23" creationId="{F85A4086-058A-4BD2-B514-CE7C7F0E221C}"/>
          </ac:spMkLst>
        </pc:spChg>
        <pc:spChg chg="del mod">
          <ac:chgData name="Nicola Dockerty" userId="ebcc58ce-2d8c-4ed9-a38e-e6d0a4be1782" providerId="ADAL" clId="{96B2716E-9A6E-4C0C-A377-6DACA44D79C9}" dt="2021-05-10T15:10:12" v="1198" actId="478"/>
          <ac:spMkLst>
            <pc:docMk/>
            <pc:sldMk cId="2802664544" sldId="403"/>
            <ac:spMk id="24" creationId="{A2FD62D2-2868-4BC0-B0FA-FA62005DC6D3}"/>
          </ac:spMkLst>
        </pc:spChg>
        <pc:spChg chg="del mod">
          <ac:chgData name="Nicola Dockerty" userId="ebcc58ce-2d8c-4ed9-a38e-e6d0a4be1782" providerId="ADAL" clId="{96B2716E-9A6E-4C0C-A377-6DACA44D79C9}" dt="2021-05-10T15:10:12" v="1198" actId="478"/>
          <ac:spMkLst>
            <pc:docMk/>
            <pc:sldMk cId="2802664544" sldId="403"/>
            <ac:spMk id="25" creationId="{81A49FD3-83C9-44E1-B86E-146939B83A73}"/>
          </ac:spMkLst>
        </pc:spChg>
        <pc:spChg chg="mod">
          <ac:chgData name="Nicola Dockerty" userId="ebcc58ce-2d8c-4ed9-a38e-e6d0a4be1782" providerId="ADAL" clId="{96B2716E-9A6E-4C0C-A377-6DACA44D79C9}" dt="2021-05-10T14:39:05.828" v="301" actId="571"/>
          <ac:spMkLst>
            <pc:docMk/>
            <pc:sldMk cId="2802664544" sldId="403"/>
            <ac:spMk id="30" creationId="{5156F6EC-8426-43E5-B52F-85E2D492FFA1}"/>
          </ac:spMkLst>
        </pc:spChg>
        <pc:spChg chg="mod">
          <ac:chgData name="Nicola Dockerty" userId="ebcc58ce-2d8c-4ed9-a38e-e6d0a4be1782" providerId="ADAL" clId="{96B2716E-9A6E-4C0C-A377-6DACA44D79C9}" dt="2021-05-10T14:39:05.828" v="301" actId="571"/>
          <ac:spMkLst>
            <pc:docMk/>
            <pc:sldMk cId="2802664544" sldId="403"/>
            <ac:spMk id="31" creationId="{3B687B4E-FEEA-4DDE-BBBD-AAEFAA047853}"/>
          </ac:spMkLst>
        </pc:spChg>
        <pc:spChg chg="mod">
          <ac:chgData name="Nicola Dockerty" userId="ebcc58ce-2d8c-4ed9-a38e-e6d0a4be1782" providerId="ADAL" clId="{96B2716E-9A6E-4C0C-A377-6DACA44D79C9}" dt="2021-05-10T14:39:11.942" v="304" actId="571"/>
          <ac:spMkLst>
            <pc:docMk/>
            <pc:sldMk cId="2802664544" sldId="403"/>
            <ac:spMk id="35" creationId="{D59B3781-7714-41AE-9480-14B746F3742E}"/>
          </ac:spMkLst>
        </pc:spChg>
        <pc:spChg chg="mod">
          <ac:chgData name="Nicola Dockerty" userId="ebcc58ce-2d8c-4ed9-a38e-e6d0a4be1782" providerId="ADAL" clId="{96B2716E-9A6E-4C0C-A377-6DACA44D79C9}" dt="2021-05-10T14:39:11.942" v="304" actId="571"/>
          <ac:spMkLst>
            <pc:docMk/>
            <pc:sldMk cId="2802664544" sldId="403"/>
            <ac:spMk id="36" creationId="{F88D7B5A-5E46-43C9-94ED-6D8D05825A49}"/>
          </ac:spMkLst>
        </pc:spChg>
        <pc:spChg chg="mod topLvl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42" creationId="{3CC74760-A24D-4A98-BAF8-D325D75BA3DA}"/>
          </ac:spMkLst>
        </pc:spChg>
        <pc:spChg chg="mod topLvl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46" creationId="{59511A2B-25F3-414A-9323-D3CEB5AF39B5}"/>
          </ac:spMkLst>
        </pc:spChg>
        <pc:spChg chg="mod topLvl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47" creationId="{82062B88-C3E6-4528-8A36-F946B61F4EEF}"/>
          </ac:spMkLst>
        </pc:spChg>
        <pc:spChg chg="del mod topLvl">
          <ac:chgData name="Nicola Dockerty" userId="ebcc58ce-2d8c-4ed9-a38e-e6d0a4be1782" providerId="ADAL" clId="{96B2716E-9A6E-4C0C-A377-6DACA44D79C9}" dt="2021-05-10T15:10:19.385" v="1201" actId="478"/>
          <ac:spMkLst>
            <pc:docMk/>
            <pc:sldMk cId="2802664544" sldId="403"/>
            <ac:spMk id="48" creationId="{6E5F7431-EAD4-45B1-BAD4-BCE3FD7EF7CF}"/>
          </ac:spMkLst>
        </pc:spChg>
        <pc:spChg chg="del mod topLvl">
          <ac:chgData name="Nicola Dockerty" userId="ebcc58ce-2d8c-4ed9-a38e-e6d0a4be1782" providerId="ADAL" clId="{96B2716E-9A6E-4C0C-A377-6DACA44D79C9}" dt="2021-05-10T15:10:21.741" v="1202" actId="478"/>
          <ac:spMkLst>
            <pc:docMk/>
            <pc:sldMk cId="2802664544" sldId="403"/>
            <ac:spMk id="49" creationId="{FDC3E290-381D-4347-A926-2CC1A5BD961E}"/>
          </ac:spMkLst>
        </pc:spChg>
        <pc:spChg chg="del">
          <ac:chgData name="Nicola Dockerty" userId="ebcc58ce-2d8c-4ed9-a38e-e6d0a4be1782" providerId="ADAL" clId="{96B2716E-9A6E-4C0C-A377-6DACA44D79C9}" dt="2021-05-10T14:28:34.539" v="1" actId="478"/>
          <ac:spMkLst>
            <pc:docMk/>
            <pc:sldMk cId="2802664544" sldId="403"/>
            <ac:spMk id="50" creationId="{C52A5670-36E3-4332-B44C-6E2C86EDC547}"/>
          </ac:spMkLst>
        </pc:spChg>
        <pc:spChg chg="del mod topLvl">
          <ac:chgData name="Nicola Dockerty" userId="ebcc58ce-2d8c-4ed9-a38e-e6d0a4be1782" providerId="ADAL" clId="{96B2716E-9A6E-4C0C-A377-6DACA44D79C9}" dt="2021-05-10T15:10:23.796" v="1203" actId="478"/>
          <ac:spMkLst>
            <pc:docMk/>
            <pc:sldMk cId="2802664544" sldId="403"/>
            <ac:spMk id="51" creationId="{6DC69BE8-C9BB-4C4D-8A50-2C888508C0E8}"/>
          </ac:spMkLst>
        </pc:spChg>
        <pc:spChg chg="del mod topLvl">
          <ac:chgData name="Nicola Dockerty" userId="ebcc58ce-2d8c-4ed9-a38e-e6d0a4be1782" providerId="ADAL" clId="{96B2716E-9A6E-4C0C-A377-6DACA44D79C9}" dt="2021-05-10T15:10:25.731" v="1204" actId="478"/>
          <ac:spMkLst>
            <pc:docMk/>
            <pc:sldMk cId="2802664544" sldId="403"/>
            <ac:spMk id="52" creationId="{B31E1B20-030F-4114-A69F-4717D0708FDE}"/>
          </ac:spMkLst>
        </pc:spChg>
        <pc:spChg chg="del mod topLvl">
          <ac:chgData name="Nicola Dockerty" userId="ebcc58ce-2d8c-4ed9-a38e-e6d0a4be1782" providerId="ADAL" clId="{96B2716E-9A6E-4C0C-A377-6DACA44D79C9}" dt="2021-05-10T15:10:33" v="1208" actId="478"/>
          <ac:spMkLst>
            <pc:docMk/>
            <pc:sldMk cId="2802664544" sldId="403"/>
            <ac:spMk id="54" creationId="{E0791592-ED6E-4F59-92E7-184180CE735E}"/>
          </ac:spMkLst>
        </pc:spChg>
        <pc:spChg chg="del mod topLvl">
          <ac:chgData name="Nicola Dockerty" userId="ebcc58ce-2d8c-4ed9-a38e-e6d0a4be1782" providerId="ADAL" clId="{96B2716E-9A6E-4C0C-A377-6DACA44D79C9}" dt="2021-05-10T15:10:31.708" v="1207" actId="478"/>
          <ac:spMkLst>
            <pc:docMk/>
            <pc:sldMk cId="2802664544" sldId="403"/>
            <ac:spMk id="55" creationId="{7D166AE0-8F71-4D6A-97B8-CF31DC91637C}"/>
          </ac:spMkLst>
        </pc:spChg>
        <pc:spChg chg="del mod topLvl">
          <ac:chgData name="Nicola Dockerty" userId="ebcc58ce-2d8c-4ed9-a38e-e6d0a4be1782" providerId="ADAL" clId="{96B2716E-9A6E-4C0C-A377-6DACA44D79C9}" dt="2021-05-10T15:10:29.914" v="1206" actId="478"/>
          <ac:spMkLst>
            <pc:docMk/>
            <pc:sldMk cId="2802664544" sldId="403"/>
            <ac:spMk id="56" creationId="{F17CB46C-E6FE-4DB5-807E-EDBBEF8128A0}"/>
          </ac:spMkLst>
        </pc:spChg>
        <pc:spChg chg="del mod topLvl">
          <ac:chgData name="Nicola Dockerty" userId="ebcc58ce-2d8c-4ed9-a38e-e6d0a4be1782" providerId="ADAL" clId="{96B2716E-9A6E-4C0C-A377-6DACA44D79C9}" dt="2021-05-10T15:10:28.360" v="1205" actId="478"/>
          <ac:spMkLst>
            <pc:docMk/>
            <pc:sldMk cId="2802664544" sldId="403"/>
            <ac:spMk id="57" creationId="{DB45C6B3-AE03-49C1-81AC-B99CCADAF052}"/>
          </ac:spMkLst>
        </pc:spChg>
        <pc:spChg chg="mod topLvl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59" creationId="{66C4D4BC-4AB9-444D-824D-884E87AA4FA0}"/>
          </ac:spMkLst>
        </pc:spChg>
        <pc:spChg chg="mod topLvl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62" creationId="{C77C181E-490E-4F4D-8886-BEEABB3C3462}"/>
          </ac:spMkLst>
        </pc:spChg>
        <pc:spChg chg="mod topLvl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63" creationId="{8755FEC8-2B95-47D2-AF5B-40217CB8AA8E}"/>
          </ac:spMkLst>
        </pc:spChg>
        <pc:spChg chg="del mod topLvl">
          <ac:chgData name="Nicola Dockerty" userId="ebcc58ce-2d8c-4ed9-a38e-e6d0a4be1782" providerId="ADAL" clId="{96B2716E-9A6E-4C0C-A377-6DACA44D79C9}" dt="2021-05-10T15:10:44.176" v="1209" actId="478"/>
          <ac:spMkLst>
            <pc:docMk/>
            <pc:sldMk cId="2802664544" sldId="403"/>
            <ac:spMk id="64" creationId="{48904B51-096F-4654-B66D-9C0304BD17CE}"/>
          </ac:spMkLst>
        </pc:spChg>
        <pc:spChg chg="del mod topLvl">
          <ac:chgData name="Nicola Dockerty" userId="ebcc58ce-2d8c-4ed9-a38e-e6d0a4be1782" providerId="ADAL" clId="{96B2716E-9A6E-4C0C-A377-6DACA44D79C9}" dt="2021-05-10T15:10:44.176" v="1209" actId="478"/>
          <ac:spMkLst>
            <pc:docMk/>
            <pc:sldMk cId="2802664544" sldId="403"/>
            <ac:spMk id="65" creationId="{D2B51856-6D19-4485-8168-70AD02696ED8}"/>
          </ac:spMkLst>
        </pc:spChg>
        <pc:spChg chg="del mod topLvl">
          <ac:chgData name="Nicola Dockerty" userId="ebcc58ce-2d8c-4ed9-a38e-e6d0a4be1782" providerId="ADAL" clId="{96B2716E-9A6E-4C0C-A377-6DACA44D79C9}" dt="2021-05-10T15:10:44.176" v="1209" actId="478"/>
          <ac:spMkLst>
            <pc:docMk/>
            <pc:sldMk cId="2802664544" sldId="403"/>
            <ac:spMk id="66" creationId="{DC89AC61-5132-4981-9CA5-681B88443097}"/>
          </ac:spMkLst>
        </pc:spChg>
        <pc:spChg chg="del mod topLvl">
          <ac:chgData name="Nicola Dockerty" userId="ebcc58ce-2d8c-4ed9-a38e-e6d0a4be1782" providerId="ADAL" clId="{96B2716E-9A6E-4C0C-A377-6DACA44D79C9}" dt="2021-05-10T15:10:44.176" v="1209" actId="478"/>
          <ac:spMkLst>
            <pc:docMk/>
            <pc:sldMk cId="2802664544" sldId="403"/>
            <ac:spMk id="67" creationId="{AB5C57A1-67DA-487C-8409-A7738A6ED2E1}"/>
          </ac:spMkLst>
        </pc:spChg>
        <pc:spChg chg="mod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70" creationId="{CE6C5BCF-EE67-4FC0-B34D-DAD47F89E1A5}"/>
          </ac:spMkLst>
        </pc:spChg>
        <pc:spChg chg="mod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71" creationId="{8040A482-428E-45C3-8049-7815CBFDEA87}"/>
          </ac:spMkLst>
        </pc:spChg>
        <pc:spChg chg="mod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72" creationId="{F3D56959-5336-4893-A695-74C0399C0A35}"/>
          </ac:spMkLst>
        </pc:spChg>
        <pc:spChg chg="mod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73" creationId="{24AD2D87-620F-49C4-A8FD-3C5280E8EF29}"/>
          </ac:spMkLst>
        </pc:spChg>
        <pc:spChg chg="mod topLvl">
          <ac:chgData name="Nicola Dockerty" userId="ebcc58ce-2d8c-4ed9-a38e-e6d0a4be1782" providerId="ADAL" clId="{96B2716E-9A6E-4C0C-A377-6DACA44D79C9}" dt="2021-05-10T15:10:16.888" v="1200" actId="165"/>
          <ac:spMkLst>
            <pc:docMk/>
            <pc:sldMk cId="2802664544" sldId="403"/>
            <ac:spMk id="75" creationId="{09BCF55C-9614-4E2C-A411-807452168B3A}"/>
          </ac:spMkLst>
        </pc:spChg>
        <pc:spChg chg="add del mod topLvl">
          <ac:chgData name="Nicola Dockerty" userId="ebcc58ce-2d8c-4ed9-a38e-e6d0a4be1782" providerId="ADAL" clId="{96B2716E-9A6E-4C0C-A377-6DACA44D79C9}" dt="2021-05-10T15:10:54.194" v="1212" actId="478"/>
          <ac:spMkLst>
            <pc:docMk/>
            <pc:sldMk cId="2802664544" sldId="403"/>
            <ac:spMk id="78" creationId="{2CC14842-EBD6-439A-86F9-8BEF33E5F553}"/>
          </ac:spMkLst>
        </pc:spChg>
        <pc:spChg chg="add del mod topLvl">
          <ac:chgData name="Nicola Dockerty" userId="ebcc58ce-2d8c-4ed9-a38e-e6d0a4be1782" providerId="ADAL" clId="{96B2716E-9A6E-4C0C-A377-6DACA44D79C9}" dt="2021-05-10T15:10:54.194" v="1212" actId="478"/>
          <ac:spMkLst>
            <pc:docMk/>
            <pc:sldMk cId="2802664544" sldId="403"/>
            <ac:spMk id="79" creationId="{A30BEB5C-68B4-4842-A90E-D47222013CFE}"/>
          </ac:spMkLst>
        </pc:spChg>
        <pc:spChg chg="add del mod topLvl">
          <ac:chgData name="Nicola Dockerty" userId="ebcc58ce-2d8c-4ed9-a38e-e6d0a4be1782" providerId="ADAL" clId="{96B2716E-9A6E-4C0C-A377-6DACA44D79C9}" dt="2021-05-10T15:10:58.598" v="1213" actId="478"/>
          <ac:spMkLst>
            <pc:docMk/>
            <pc:sldMk cId="2802664544" sldId="403"/>
            <ac:spMk id="80" creationId="{0DCABCC1-DE8F-4690-B7E1-56230AF30C22}"/>
          </ac:spMkLst>
        </pc:spChg>
        <pc:spChg chg="add del mod topLvl">
          <ac:chgData name="Nicola Dockerty" userId="ebcc58ce-2d8c-4ed9-a38e-e6d0a4be1782" providerId="ADAL" clId="{96B2716E-9A6E-4C0C-A377-6DACA44D79C9}" dt="2021-05-10T15:10:58.598" v="1213" actId="478"/>
          <ac:spMkLst>
            <pc:docMk/>
            <pc:sldMk cId="2802664544" sldId="403"/>
            <ac:spMk id="81" creationId="{BA1C5E1C-4995-452F-B395-622D9D4205B6}"/>
          </ac:spMkLst>
        </pc:spChg>
        <pc:spChg chg="add del mod topLvl">
          <ac:chgData name="Nicola Dockerty" userId="ebcc58ce-2d8c-4ed9-a38e-e6d0a4be1782" providerId="ADAL" clId="{96B2716E-9A6E-4C0C-A377-6DACA44D79C9}" dt="2021-05-10T15:10:58.598" v="1213" actId="478"/>
          <ac:spMkLst>
            <pc:docMk/>
            <pc:sldMk cId="2802664544" sldId="403"/>
            <ac:spMk id="82" creationId="{CCFEE43C-FAF0-43E3-A4C4-4A90E316E5B0}"/>
          </ac:spMkLst>
        </pc:spChg>
        <pc:spChg chg="add del mod topLvl">
          <ac:chgData name="Nicola Dockerty" userId="ebcc58ce-2d8c-4ed9-a38e-e6d0a4be1782" providerId="ADAL" clId="{96B2716E-9A6E-4C0C-A377-6DACA44D79C9}" dt="2021-05-10T15:10:58.598" v="1213" actId="478"/>
          <ac:spMkLst>
            <pc:docMk/>
            <pc:sldMk cId="2802664544" sldId="403"/>
            <ac:spMk id="83" creationId="{9D873234-6E06-499E-AD9D-AB4B54D7FDC4}"/>
          </ac:spMkLst>
        </pc:spChg>
        <pc:spChg chg="add del mod topLvl">
          <ac:chgData name="Nicola Dockerty" userId="ebcc58ce-2d8c-4ed9-a38e-e6d0a4be1782" providerId="ADAL" clId="{96B2716E-9A6E-4C0C-A377-6DACA44D79C9}" dt="2021-05-10T15:10:58.598" v="1213" actId="478"/>
          <ac:spMkLst>
            <pc:docMk/>
            <pc:sldMk cId="2802664544" sldId="403"/>
            <ac:spMk id="85" creationId="{88BC4BC9-49EA-4F0C-A5A2-F787D8A8EAE1}"/>
          </ac:spMkLst>
        </pc:spChg>
        <pc:spChg chg="add del mod topLvl">
          <ac:chgData name="Nicola Dockerty" userId="ebcc58ce-2d8c-4ed9-a38e-e6d0a4be1782" providerId="ADAL" clId="{96B2716E-9A6E-4C0C-A377-6DACA44D79C9}" dt="2021-05-10T15:10:58.598" v="1213" actId="478"/>
          <ac:spMkLst>
            <pc:docMk/>
            <pc:sldMk cId="2802664544" sldId="403"/>
            <ac:spMk id="86" creationId="{B932B659-33B1-43FE-BF3C-C02A9F7E1962}"/>
          </ac:spMkLst>
        </pc:spChg>
        <pc:spChg chg="mod">
          <ac:chgData name="Nicola Dockerty" userId="ebcc58ce-2d8c-4ed9-a38e-e6d0a4be1782" providerId="ADAL" clId="{96B2716E-9A6E-4C0C-A377-6DACA44D79C9}" dt="2021-05-10T15:10:51.781" v="1210" actId="948"/>
          <ac:spMkLst>
            <pc:docMk/>
            <pc:sldMk cId="2802664544" sldId="403"/>
            <ac:spMk id="87" creationId="{26CA2B70-118A-4ABC-9E93-89BD3473C560}"/>
          </ac:spMkLst>
        </pc:spChg>
        <pc:spChg chg="mod">
          <ac:chgData name="Nicola Dockerty" userId="ebcc58ce-2d8c-4ed9-a38e-e6d0a4be1782" providerId="ADAL" clId="{96B2716E-9A6E-4C0C-A377-6DACA44D79C9}" dt="2021-05-10T15:10:51.781" v="1210" actId="948"/>
          <ac:spMkLst>
            <pc:docMk/>
            <pc:sldMk cId="2802664544" sldId="403"/>
            <ac:spMk id="88" creationId="{CE82C3D2-C8D3-4EE0-B016-8FA23F199FED}"/>
          </ac:spMkLst>
        </pc:spChg>
        <pc:grpChg chg="add del mod">
          <ac:chgData name="Nicola Dockerty" userId="ebcc58ce-2d8c-4ed9-a38e-e6d0a4be1782" providerId="ADAL" clId="{96B2716E-9A6E-4C0C-A377-6DACA44D79C9}" dt="2021-05-10T15:10:12" v="1198" actId="478"/>
          <ac:grpSpMkLst>
            <pc:docMk/>
            <pc:sldMk cId="2802664544" sldId="403"/>
            <ac:grpSpMk id="4" creationId="{332E4B4F-DE5B-47D2-97B7-8AEB7EF045A0}"/>
          </ac:grpSpMkLst>
        </pc:grpChg>
        <pc:grpChg chg="add del mod">
          <ac:chgData name="Nicola Dockerty" userId="ebcc58ce-2d8c-4ed9-a38e-e6d0a4be1782" providerId="ADAL" clId="{96B2716E-9A6E-4C0C-A377-6DACA44D79C9}" dt="2021-05-10T15:10:12" v="1198" actId="478"/>
          <ac:grpSpMkLst>
            <pc:docMk/>
            <pc:sldMk cId="2802664544" sldId="403"/>
            <ac:grpSpMk id="22" creationId="{766FD1E4-3C81-4319-A20C-0E2DDCB8BA4E}"/>
          </ac:grpSpMkLst>
        </pc:grpChg>
        <pc:grpChg chg="add del mod">
          <ac:chgData name="Nicola Dockerty" userId="ebcc58ce-2d8c-4ed9-a38e-e6d0a4be1782" providerId="ADAL" clId="{96B2716E-9A6E-4C0C-A377-6DACA44D79C9}" dt="2021-05-10T15:10:12" v="1198" actId="478"/>
          <ac:grpSpMkLst>
            <pc:docMk/>
            <pc:sldMk cId="2802664544" sldId="403"/>
            <ac:grpSpMk id="32" creationId="{AC860ABA-8624-4475-993A-0A6FEACA4FC7}"/>
          </ac:grpSpMkLst>
        </pc:grpChg>
        <pc:grpChg chg="add del mod">
          <ac:chgData name="Nicola Dockerty" userId="ebcc58ce-2d8c-4ed9-a38e-e6d0a4be1782" providerId="ADAL" clId="{96B2716E-9A6E-4C0C-A377-6DACA44D79C9}" dt="2021-05-10T15:10:16.888" v="1200" actId="165"/>
          <ac:grpSpMkLst>
            <pc:docMk/>
            <pc:sldMk cId="2802664544" sldId="403"/>
            <ac:grpSpMk id="40" creationId="{04166E26-4AD7-4565-A97D-2F6B9CCC3AB5}"/>
          </ac:grpSpMkLst>
        </pc:grpChg>
        <pc:grpChg chg="del mod topLvl">
          <ac:chgData name="Nicola Dockerty" userId="ebcc58ce-2d8c-4ed9-a38e-e6d0a4be1782" providerId="ADAL" clId="{96B2716E-9A6E-4C0C-A377-6DACA44D79C9}" dt="2021-05-10T15:10:28.360" v="1205" actId="478"/>
          <ac:grpSpMkLst>
            <pc:docMk/>
            <pc:sldMk cId="2802664544" sldId="403"/>
            <ac:grpSpMk id="53" creationId="{DD29FE9A-E39A-4166-B351-D87F145B3291}"/>
          </ac:grpSpMkLst>
        </pc:grpChg>
        <pc:grpChg chg="add del mod">
          <ac:chgData name="Nicola Dockerty" userId="ebcc58ce-2d8c-4ed9-a38e-e6d0a4be1782" providerId="ADAL" clId="{96B2716E-9A6E-4C0C-A377-6DACA44D79C9}" dt="2021-05-10T15:10:16.888" v="1200" actId="165"/>
          <ac:grpSpMkLst>
            <pc:docMk/>
            <pc:sldMk cId="2802664544" sldId="403"/>
            <ac:grpSpMk id="58" creationId="{B39EE3CB-894E-4D30-ACBF-C34293E62965}"/>
          </ac:grpSpMkLst>
        </pc:grpChg>
        <pc:grpChg chg="del mod topLvl">
          <ac:chgData name="Nicola Dockerty" userId="ebcc58ce-2d8c-4ed9-a38e-e6d0a4be1782" providerId="ADAL" clId="{96B2716E-9A6E-4C0C-A377-6DACA44D79C9}" dt="2021-05-10T15:10:44.176" v="1209" actId="478"/>
          <ac:grpSpMkLst>
            <pc:docMk/>
            <pc:sldMk cId="2802664544" sldId="403"/>
            <ac:grpSpMk id="68" creationId="{7B8121A3-2DE6-4676-9B47-600AB5B810A6}"/>
          </ac:grpSpMkLst>
        </pc:grpChg>
        <pc:grpChg chg="del mod topLvl">
          <ac:chgData name="Nicola Dockerty" userId="ebcc58ce-2d8c-4ed9-a38e-e6d0a4be1782" providerId="ADAL" clId="{96B2716E-9A6E-4C0C-A377-6DACA44D79C9}" dt="2021-05-10T15:10:44.176" v="1209" actId="478"/>
          <ac:grpSpMkLst>
            <pc:docMk/>
            <pc:sldMk cId="2802664544" sldId="403"/>
            <ac:grpSpMk id="69" creationId="{5BF0310B-A37D-46D4-B3A6-9F063FCE74B1}"/>
          </ac:grpSpMkLst>
        </pc:grpChg>
        <pc:grpChg chg="add del mod">
          <ac:chgData name="Nicola Dockerty" userId="ebcc58ce-2d8c-4ed9-a38e-e6d0a4be1782" providerId="ADAL" clId="{96B2716E-9A6E-4C0C-A377-6DACA44D79C9}" dt="2021-05-10T15:10:16.888" v="1200" actId="165"/>
          <ac:grpSpMkLst>
            <pc:docMk/>
            <pc:sldMk cId="2802664544" sldId="403"/>
            <ac:grpSpMk id="74" creationId="{F6BA2EFC-78F5-4401-8720-E2D42C321B84}"/>
          </ac:grpSpMkLst>
        </pc:grpChg>
        <pc:grpChg chg="add del mod topLvl">
          <ac:chgData name="Nicola Dockerty" userId="ebcc58ce-2d8c-4ed9-a38e-e6d0a4be1782" providerId="ADAL" clId="{96B2716E-9A6E-4C0C-A377-6DACA44D79C9}" dt="2021-05-10T15:10:58.598" v="1213" actId="478"/>
          <ac:grpSpMkLst>
            <pc:docMk/>
            <pc:sldMk cId="2802664544" sldId="403"/>
            <ac:grpSpMk id="84" creationId="{A61DF651-4D41-42C4-BEA8-F42239056894}"/>
          </ac:grpSpMkLst>
        </pc:grpChg>
        <pc:picChg chg="add mod">
          <ac:chgData name="Nicola Dockerty" userId="ebcc58ce-2d8c-4ed9-a38e-e6d0a4be1782" providerId="ADAL" clId="{96B2716E-9A6E-4C0C-A377-6DACA44D79C9}" dt="2021-05-10T14:38:59.848" v="300" actId="164"/>
          <ac:picMkLst>
            <pc:docMk/>
            <pc:sldMk cId="2802664544" sldId="403"/>
            <ac:picMk id="16" creationId="{C1B0D73B-B26F-437C-9C84-2C2C844B040F}"/>
          </ac:picMkLst>
        </pc:picChg>
        <pc:picChg chg="add del mod">
          <ac:chgData name="Nicola Dockerty" userId="ebcc58ce-2d8c-4ed9-a38e-e6d0a4be1782" providerId="ADAL" clId="{96B2716E-9A6E-4C0C-A377-6DACA44D79C9}" dt="2021-05-10T15:08:16.398" v="1141" actId="478"/>
          <ac:picMkLst>
            <pc:docMk/>
            <pc:sldMk cId="2802664544" sldId="403"/>
            <ac:picMk id="17" creationId="{A9D26823-51CE-4728-8D4C-73437B69A422}"/>
          </ac:picMkLst>
        </pc:picChg>
        <pc:picChg chg="mod">
          <ac:chgData name="Nicola Dockerty" userId="ebcc58ce-2d8c-4ed9-a38e-e6d0a4be1782" providerId="ADAL" clId="{96B2716E-9A6E-4C0C-A377-6DACA44D79C9}" dt="2021-05-10T14:39:05.828" v="301" actId="571"/>
          <ac:picMkLst>
            <pc:docMk/>
            <pc:sldMk cId="2802664544" sldId="403"/>
            <ac:picMk id="26" creationId="{56339929-BCCE-48C4-99D5-537CB37D641E}"/>
          </ac:picMkLst>
        </pc:picChg>
        <pc:picChg chg="del mod">
          <ac:chgData name="Nicola Dockerty" userId="ebcc58ce-2d8c-4ed9-a38e-e6d0a4be1782" providerId="ADAL" clId="{96B2716E-9A6E-4C0C-A377-6DACA44D79C9}" dt="2021-05-10T15:08:17.850" v="1142" actId="478"/>
          <ac:picMkLst>
            <pc:docMk/>
            <pc:sldMk cId="2802664544" sldId="403"/>
            <ac:picMk id="29" creationId="{7EBB79A0-149F-4914-82AB-439ED307CB10}"/>
          </ac:picMkLst>
        </pc:picChg>
        <pc:picChg chg="mod">
          <ac:chgData name="Nicola Dockerty" userId="ebcc58ce-2d8c-4ed9-a38e-e6d0a4be1782" providerId="ADAL" clId="{96B2716E-9A6E-4C0C-A377-6DACA44D79C9}" dt="2021-05-10T14:39:11.942" v="304" actId="571"/>
          <ac:picMkLst>
            <pc:docMk/>
            <pc:sldMk cId="2802664544" sldId="403"/>
            <ac:picMk id="33" creationId="{94E92666-4BBC-4CBC-8ACB-F4A3823C266F}"/>
          </ac:picMkLst>
        </pc:picChg>
        <pc:picChg chg="del mod">
          <ac:chgData name="Nicola Dockerty" userId="ebcc58ce-2d8c-4ed9-a38e-e6d0a4be1782" providerId="ADAL" clId="{96B2716E-9A6E-4C0C-A377-6DACA44D79C9}" dt="2021-05-10T15:08:19.919" v="1143" actId="478"/>
          <ac:picMkLst>
            <pc:docMk/>
            <pc:sldMk cId="2802664544" sldId="403"/>
            <ac:picMk id="34" creationId="{095A9A13-1CCF-4D1A-8087-3FF8688B7376}"/>
          </ac:picMkLst>
        </pc:picChg>
        <pc:picChg chg="add del mod">
          <ac:chgData name="Nicola Dockerty" userId="ebcc58ce-2d8c-4ed9-a38e-e6d0a4be1782" providerId="ADAL" clId="{96B2716E-9A6E-4C0C-A377-6DACA44D79C9}" dt="2021-05-10T15:10:12" v="1198" actId="478"/>
          <ac:picMkLst>
            <pc:docMk/>
            <pc:sldMk cId="2802664544" sldId="403"/>
            <ac:picMk id="37" creationId="{9FC0D1AD-492D-490F-AA99-FA37B4BAE2F6}"/>
          </ac:picMkLst>
        </pc:picChg>
        <pc:picChg chg="add del mod">
          <ac:chgData name="Nicola Dockerty" userId="ebcc58ce-2d8c-4ed9-a38e-e6d0a4be1782" providerId="ADAL" clId="{96B2716E-9A6E-4C0C-A377-6DACA44D79C9}" dt="2021-05-10T15:10:12" v="1198" actId="478"/>
          <ac:picMkLst>
            <pc:docMk/>
            <pc:sldMk cId="2802664544" sldId="403"/>
            <ac:picMk id="38" creationId="{A1C031E7-92DA-42E5-989E-2E49DB662AA8}"/>
          </ac:picMkLst>
        </pc:picChg>
        <pc:picChg chg="add del mod">
          <ac:chgData name="Nicola Dockerty" userId="ebcc58ce-2d8c-4ed9-a38e-e6d0a4be1782" providerId="ADAL" clId="{96B2716E-9A6E-4C0C-A377-6DACA44D79C9}" dt="2021-05-10T15:10:12" v="1198" actId="478"/>
          <ac:picMkLst>
            <pc:docMk/>
            <pc:sldMk cId="2802664544" sldId="403"/>
            <ac:picMk id="39" creationId="{25B940B4-5908-4A0C-96D9-61BDC15BA51A}"/>
          </ac:picMkLst>
        </pc:picChg>
        <pc:picChg chg="mod topLvl">
          <ac:chgData name="Nicola Dockerty" userId="ebcc58ce-2d8c-4ed9-a38e-e6d0a4be1782" providerId="ADAL" clId="{96B2716E-9A6E-4C0C-A377-6DACA44D79C9}" dt="2021-05-10T15:10:16.888" v="1200" actId="165"/>
          <ac:picMkLst>
            <pc:docMk/>
            <pc:sldMk cId="2802664544" sldId="403"/>
            <ac:picMk id="43" creationId="{976A81BD-7043-48D4-9E05-F78E3223ED93}"/>
          </ac:picMkLst>
        </pc:picChg>
        <pc:picChg chg="mod topLvl">
          <ac:chgData name="Nicola Dockerty" userId="ebcc58ce-2d8c-4ed9-a38e-e6d0a4be1782" providerId="ADAL" clId="{96B2716E-9A6E-4C0C-A377-6DACA44D79C9}" dt="2021-05-10T15:10:16.888" v="1200" actId="165"/>
          <ac:picMkLst>
            <pc:docMk/>
            <pc:sldMk cId="2802664544" sldId="403"/>
            <ac:picMk id="44" creationId="{DC9FF946-88DB-4563-B522-DCC498AD37A2}"/>
          </ac:picMkLst>
        </pc:picChg>
        <pc:picChg chg="del">
          <ac:chgData name="Nicola Dockerty" userId="ebcc58ce-2d8c-4ed9-a38e-e6d0a4be1782" providerId="ADAL" clId="{96B2716E-9A6E-4C0C-A377-6DACA44D79C9}" dt="2021-05-10T14:28:32.767" v="0" actId="478"/>
          <ac:picMkLst>
            <pc:docMk/>
            <pc:sldMk cId="2802664544" sldId="403"/>
            <ac:picMk id="45" creationId="{AA13BD0B-07C8-4951-95C9-5331EC96FF19}"/>
          </ac:picMkLst>
        </pc:picChg>
        <pc:picChg chg="mod topLvl">
          <ac:chgData name="Nicola Dockerty" userId="ebcc58ce-2d8c-4ed9-a38e-e6d0a4be1782" providerId="ADAL" clId="{96B2716E-9A6E-4C0C-A377-6DACA44D79C9}" dt="2021-05-10T15:10:16.888" v="1200" actId="165"/>
          <ac:picMkLst>
            <pc:docMk/>
            <pc:sldMk cId="2802664544" sldId="403"/>
            <ac:picMk id="60" creationId="{F5DAB39D-47A5-40F8-AC78-AE3B5974D82D}"/>
          </ac:picMkLst>
        </pc:picChg>
        <pc:picChg chg="mod topLvl">
          <ac:chgData name="Nicola Dockerty" userId="ebcc58ce-2d8c-4ed9-a38e-e6d0a4be1782" providerId="ADAL" clId="{96B2716E-9A6E-4C0C-A377-6DACA44D79C9}" dt="2021-05-10T15:10:16.888" v="1200" actId="165"/>
          <ac:picMkLst>
            <pc:docMk/>
            <pc:sldMk cId="2802664544" sldId="403"/>
            <ac:picMk id="61" creationId="{47C14E5A-AFA1-40D8-A566-055E0B4BD5D9}"/>
          </ac:picMkLst>
        </pc:picChg>
        <pc:picChg chg="mod topLvl">
          <ac:chgData name="Nicola Dockerty" userId="ebcc58ce-2d8c-4ed9-a38e-e6d0a4be1782" providerId="ADAL" clId="{96B2716E-9A6E-4C0C-A377-6DACA44D79C9}" dt="2021-05-10T15:10:16.888" v="1200" actId="165"/>
          <ac:picMkLst>
            <pc:docMk/>
            <pc:sldMk cId="2802664544" sldId="403"/>
            <ac:picMk id="76" creationId="{AC377220-6AD4-45AD-914F-B6EE5E06C537}"/>
          </ac:picMkLst>
        </pc:picChg>
        <pc:picChg chg="mod topLvl">
          <ac:chgData name="Nicola Dockerty" userId="ebcc58ce-2d8c-4ed9-a38e-e6d0a4be1782" providerId="ADAL" clId="{96B2716E-9A6E-4C0C-A377-6DACA44D79C9}" dt="2021-05-10T15:10:16.888" v="1200" actId="165"/>
          <ac:picMkLst>
            <pc:docMk/>
            <pc:sldMk cId="2802664544" sldId="403"/>
            <ac:picMk id="77" creationId="{64E65BDA-CDCC-4D1E-8B48-EA66AADC01E9}"/>
          </ac:picMkLst>
        </pc:picChg>
      </pc:sldChg>
      <pc:sldChg chg="addSp delSp modSp del mod">
        <pc:chgData name="Nicola Dockerty" userId="ebcc58ce-2d8c-4ed9-a38e-e6d0a4be1782" providerId="ADAL" clId="{96B2716E-9A6E-4C0C-A377-6DACA44D79C9}" dt="2021-05-10T15:06:40.003" v="1132" actId="47"/>
        <pc:sldMkLst>
          <pc:docMk/>
          <pc:sldMk cId="1386923574" sldId="406"/>
        </pc:sldMkLst>
        <pc:spChg chg="mod">
          <ac:chgData name="Nicola Dockerty" userId="ebcc58ce-2d8c-4ed9-a38e-e6d0a4be1782" providerId="ADAL" clId="{96B2716E-9A6E-4C0C-A377-6DACA44D79C9}" dt="2021-05-10T14:34:21.648" v="12" actId="207"/>
          <ac:spMkLst>
            <pc:docMk/>
            <pc:sldMk cId="1386923574" sldId="406"/>
            <ac:spMk id="9" creationId="{889C0416-DDC0-4536-8146-5F6AAC5D75B7}"/>
          </ac:spMkLst>
        </pc:spChg>
        <pc:spChg chg="mod topLvl">
          <ac:chgData name="Nicola Dockerty" userId="ebcc58ce-2d8c-4ed9-a38e-e6d0a4be1782" providerId="ADAL" clId="{96B2716E-9A6E-4C0C-A377-6DACA44D79C9}" dt="2021-05-10T14:51:47.177" v="525" actId="165"/>
          <ac:spMkLst>
            <pc:docMk/>
            <pc:sldMk cId="1386923574" sldId="406"/>
            <ac:spMk id="39" creationId="{9782251D-9A3C-45EF-BE89-AD33E1666F63}"/>
          </ac:spMkLst>
        </pc:spChg>
        <pc:spChg chg="mod topLvl">
          <ac:chgData name="Nicola Dockerty" userId="ebcc58ce-2d8c-4ed9-a38e-e6d0a4be1782" providerId="ADAL" clId="{96B2716E-9A6E-4C0C-A377-6DACA44D79C9}" dt="2021-05-10T14:51:47.177" v="525" actId="165"/>
          <ac:spMkLst>
            <pc:docMk/>
            <pc:sldMk cId="1386923574" sldId="406"/>
            <ac:spMk id="42" creationId="{98FD6585-AE72-4EE0-9843-B8DF906DF91C}"/>
          </ac:spMkLst>
        </pc:spChg>
        <pc:spChg chg="mod">
          <ac:chgData name="Nicola Dockerty" userId="ebcc58ce-2d8c-4ed9-a38e-e6d0a4be1782" providerId="ADAL" clId="{96B2716E-9A6E-4C0C-A377-6DACA44D79C9}" dt="2021-05-10T14:58:21.459" v="1033" actId="164"/>
          <ac:spMkLst>
            <pc:docMk/>
            <pc:sldMk cId="1386923574" sldId="406"/>
            <ac:spMk id="43" creationId="{96993253-A39E-475E-8C02-D4806F658A59}"/>
          </ac:spMkLst>
        </pc:spChg>
        <pc:spChg chg="mod">
          <ac:chgData name="Nicola Dockerty" userId="ebcc58ce-2d8c-4ed9-a38e-e6d0a4be1782" providerId="ADAL" clId="{96B2716E-9A6E-4C0C-A377-6DACA44D79C9}" dt="2021-05-10T14:58:21.459" v="1033" actId="164"/>
          <ac:spMkLst>
            <pc:docMk/>
            <pc:sldMk cId="1386923574" sldId="406"/>
            <ac:spMk id="59" creationId="{AC0B246D-B348-439B-9178-D72E50E521FD}"/>
          </ac:spMkLst>
        </pc:spChg>
        <pc:grpChg chg="add mod">
          <ac:chgData name="Nicola Dockerty" userId="ebcc58ce-2d8c-4ed9-a38e-e6d0a4be1782" providerId="ADAL" clId="{96B2716E-9A6E-4C0C-A377-6DACA44D79C9}" dt="2021-05-10T14:58:21.459" v="1033" actId="164"/>
          <ac:grpSpMkLst>
            <pc:docMk/>
            <pc:sldMk cId="1386923574" sldId="406"/>
            <ac:grpSpMk id="3" creationId="{27EB6609-4643-46C8-82FF-F274D07EB613}"/>
          </ac:grpSpMkLst>
        </pc:grpChg>
        <pc:grpChg chg="del">
          <ac:chgData name="Nicola Dockerty" userId="ebcc58ce-2d8c-4ed9-a38e-e6d0a4be1782" providerId="ADAL" clId="{96B2716E-9A6E-4C0C-A377-6DACA44D79C9}" dt="2021-05-10T14:58:14.363" v="1032" actId="165"/>
          <ac:grpSpMkLst>
            <pc:docMk/>
            <pc:sldMk cId="1386923574" sldId="406"/>
            <ac:grpSpMk id="13" creationId="{2AA41654-8BC5-4035-82CF-0B12E553AD54}"/>
          </ac:grpSpMkLst>
        </pc:grpChg>
        <pc:grpChg chg="del">
          <ac:chgData name="Nicola Dockerty" userId="ebcc58ce-2d8c-4ed9-a38e-e6d0a4be1782" providerId="ADAL" clId="{96B2716E-9A6E-4C0C-A377-6DACA44D79C9}" dt="2021-05-10T14:51:47.177" v="525" actId="165"/>
          <ac:grpSpMkLst>
            <pc:docMk/>
            <pc:sldMk cId="1386923574" sldId="406"/>
            <ac:grpSpMk id="37" creationId="{15814880-699F-445A-8F80-AD5F93E6F2F2}"/>
          </ac:grpSpMkLst>
        </pc:grpChg>
        <pc:picChg chg="mod topLvl">
          <ac:chgData name="Nicola Dockerty" userId="ebcc58ce-2d8c-4ed9-a38e-e6d0a4be1782" providerId="ADAL" clId="{96B2716E-9A6E-4C0C-A377-6DACA44D79C9}" dt="2021-05-10T14:58:14.363" v="1032" actId="165"/>
          <ac:picMkLst>
            <pc:docMk/>
            <pc:sldMk cId="1386923574" sldId="406"/>
            <ac:picMk id="35" creationId="{06BF35AE-9D39-4BA6-B830-7A393457669E}"/>
          </ac:picMkLst>
        </pc:picChg>
        <pc:picChg chg="mod topLvl">
          <ac:chgData name="Nicola Dockerty" userId="ebcc58ce-2d8c-4ed9-a38e-e6d0a4be1782" providerId="ADAL" clId="{96B2716E-9A6E-4C0C-A377-6DACA44D79C9}" dt="2021-05-10T14:58:14.363" v="1032" actId="165"/>
          <ac:picMkLst>
            <pc:docMk/>
            <pc:sldMk cId="1386923574" sldId="406"/>
            <ac:picMk id="36" creationId="{55684DF1-3C6D-4A1F-B64B-73E5DD956D74}"/>
          </ac:picMkLst>
        </pc:picChg>
      </pc:sldChg>
      <pc:sldChg chg="addSp delSp modSp add mod">
        <pc:chgData name="Nicola Dockerty" userId="ebcc58ce-2d8c-4ed9-a38e-e6d0a4be1782" providerId="ADAL" clId="{96B2716E-9A6E-4C0C-A377-6DACA44D79C9}" dt="2021-05-10T15:11:34.459" v="1214" actId="207"/>
        <pc:sldMkLst>
          <pc:docMk/>
          <pc:sldMk cId="2842802256" sldId="407"/>
        </pc:sldMkLst>
        <pc:spChg chg="mod topLvl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3" creationId="{22C93C27-5A1A-4050-92A8-100B14352E7C}"/>
          </ac:spMkLst>
        </pc:spChg>
        <pc:spChg chg="add mod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5" creationId="{A828D0A4-6EDA-4C23-B88A-01DDBCF21048}"/>
          </ac:spMkLst>
        </pc:spChg>
        <pc:spChg chg="mod">
          <ac:chgData name="Nicola Dockerty" userId="ebcc58ce-2d8c-4ed9-a38e-e6d0a4be1782" providerId="ADAL" clId="{96B2716E-9A6E-4C0C-A377-6DACA44D79C9}" dt="2021-05-10T14:59:26.562" v="1124" actId="207"/>
          <ac:spMkLst>
            <pc:docMk/>
            <pc:sldMk cId="2842802256" sldId="407"/>
            <ac:spMk id="9" creationId="{889C0416-DDC0-4536-8146-5F6AAC5D75B7}"/>
          </ac:spMkLst>
        </pc:spChg>
        <pc:spChg chg="mod topLvl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20" creationId="{ADB4093D-7181-4C2B-AD48-EBDC86BE8399}"/>
          </ac:spMkLst>
        </pc:spChg>
        <pc:spChg chg="mod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23" creationId="{F85A4086-058A-4BD2-B514-CE7C7F0E221C}"/>
          </ac:spMkLst>
        </pc:spChg>
        <pc:spChg chg="mod">
          <ac:chgData name="Nicola Dockerty" userId="ebcc58ce-2d8c-4ed9-a38e-e6d0a4be1782" providerId="ADAL" clId="{96B2716E-9A6E-4C0C-A377-6DACA44D79C9}" dt="2021-05-10T15:09:54.368" v="1195" actId="164"/>
          <ac:spMkLst>
            <pc:docMk/>
            <pc:sldMk cId="2842802256" sldId="407"/>
            <ac:spMk id="24" creationId="{A2FD62D2-2868-4BC0-B0FA-FA62005DC6D3}"/>
          </ac:spMkLst>
        </pc:spChg>
        <pc:spChg chg="mod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25" creationId="{81A49FD3-83C9-44E1-B86E-146939B83A73}"/>
          </ac:spMkLst>
        </pc:spChg>
        <pc:spChg chg="mod topLvl">
          <ac:chgData name="Nicola Dockerty" userId="ebcc58ce-2d8c-4ed9-a38e-e6d0a4be1782" providerId="ADAL" clId="{96B2716E-9A6E-4C0C-A377-6DACA44D79C9}" dt="2021-05-10T15:09:54.368" v="1195" actId="164"/>
          <ac:spMkLst>
            <pc:docMk/>
            <pc:sldMk cId="2842802256" sldId="407"/>
            <ac:spMk id="30" creationId="{5156F6EC-8426-43E5-B52F-85E2D492FFA1}"/>
          </ac:spMkLst>
        </pc:spChg>
        <pc:spChg chg="mod topLvl">
          <ac:chgData name="Nicola Dockerty" userId="ebcc58ce-2d8c-4ed9-a38e-e6d0a4be1782" providerId="ADAL" clId="{96B2716E-9A6E-4C0C-A377-6DACA44D79C9}" dt="2021-05-10T15:09:54.368" v="1195" actId="164"/>
          <ac:spMkLst>
            <pc:docMk/>
            <pc:sldMk cId="2842802256" sldId="407"/>
            <ac:spMk id="31" creationId="{3B687B4E-FEEA-4DDE-BBBD-AAEFAA047853}"/>
          </ac:spMkLst>
        </pc:spChg>
        <pc:spChg chg="mod topLvl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35" creationId="{D59B3781-7714-41AE-9480-14B746F3742E}"/>
          </ac:spMkLst>
        </pc:spChg>
        <pc:spChg chg="mod topLvl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36" creationId="{F88D7B5A-5E46-43C9-94ED-6D8D05825A49}"/>
          </ac:spMkLst>
        </pc:spChg>
        <pc:spChg chg="add mod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37" creationId="{FD793BFE-4721-40F8-BBDD-153E0818B4B6}"/>
          </ac:spMkLst>
        </pc:spChg>
        <pc:spChg chg="add mod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38" creationId="{B57DB178-64F5-4CE2-986C-767DC645682F}"/>
          </ac:spMkLst>
        </pc:spChg>
        <pc:spChg chg="add mod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39" creationId="{C00BA12F-25D9-425F-B79A-80380DF792FC}"/>
          </ac:spMkLst>
        </pc:spChg>
        <pc:spChg chg="add mod">
          <ac:chgData name="Nicola Dockerty" userId="ebcc58ce-2d8c-4ed9-a38e-e6d0a4be1782" providerId="ADAL" clId="{96B2716E-9A6E-4C0C-A377-6DACA44D79C9}" dt="2021-05-10T14:41:27.053" v="438" actId="571"/>
          <ac:spMkLst>
            <pc:docMk/>
            <pc:sldMk cId="2842802256" sldId="407"/>
            <ac:spMk id="40" creationId="{D01E33B6-57E4-4AFF-A7CA-3D7D7359E2B8}"/>
          </ac:spMkLst>
        </pc:spChg>
        <pc:spChg chg="add mod">
          <ac:chgData name="Nicola Dockerty" userId="ebcc58ce-2d8c-4ed9-a38e-e6d0a4be1782" providerId="ADAL" clId="{96B2716E-9A6E-4C0C-A377-6DACA44D79C9}" dt="2021-05-10T14:41:27.053" v="438" actId="571"/>
          <ac:spMkLst>
            <pc:docMk/>
            <pc:sldMk cId="2842802256" sldId="407"/>
            <ac:spMk id="42" creationId="{542D244E-2EB0-4E53-B12F-CBF939BAC810}"/>
          </ac:spMkLst>
        </pc:spChg>
        <pc:spChg chg="add del mod">
          <ac:chgData name="Nicola Dockerty" userId="ebcc58ce-2d8c-4ed9-a38e-e6d0a4be1782" providerId="ADAL" clId="{96B2716E-9A6E-4C0C-A377-6DACA44D79C9}" dt="2021-05-10T14:42:00.927" v="490" actId="478"/>
          <ac:spMkLst>
            <pc:docMk/>
            <pc:sldMk cId="2842802256" sldId="407"/>
            <ac:spMk id="43" creationId="{4E7CF406-DBB3-490F-AA73-5D4B9CF714B6}"/>
          </ac:spMkLst>
        </pc:spChg>
        <pc:spChg chg="add del mod">
          <ac:chgData name="Nicola Dockerty" userId="ebcc58ce-2d8c-4ed9-a38e-e6d0a4be1782" providerId="ADAL" clId="{96B2716E-9A6E-4C0C-A377-6DACA44D79C9}" dt="2021-05-10T14:41:59.524" v="489" actId="478"/>
          <ac:spMkLst>
            <pc:docMk/>
            <pc:sldMk cId="2842802256" sldId="407"/>
            <ac:spMk id="44" creationId="{97F7440F-7AC8-4523-A678-AE04805EBB53}"/>
          </ac:spMkLst>
        </pc:spChg>
        <pc:spChg chg="add del mod">
          <ac:chgData name="Nicola Dockerty" userId="ebcc58ce-2d8c-4ed9-a38e-e6d0a4be1782" providerId="ADAL" clId="{96B2716E-9A6E-4C0C-A377-6DACA44D79C9}" dt="2021-05-10T14:41:56.356" v="487" actId="478"/>
          <ac:spMkLst>
            <pc:docMk/>
            <pc:sldMk cId="2842802256" sldId="407"/>
            <ac:spMk id="45" creationId="{9956AEB9-DD20-4CB3-B4A5-2446346D1279}"/>
          </ac:spMkLst>
        </pc:spChg>
        <pc:spChg chg="add del mod">
          <ac:chgData name="Nicola Dockerty" userId="ebcc58ce-2d8c-4ed9-a38e-e6d0a4be1782" providerId="ADAL" clId="{96B2716E-9A6E-4C0C-A377-6DACA44D79C9}" dt="2021-05-10T14:41:58.213" v="488" actId="478"/>
          <ac:spMkLst>
            <pc:docMk/>
            <pc:sldMk cId="2842802256" sldId="407"/>
            <ac:spMk id="46" creationId="{69EBF05B-0882-4B79-8678-561D0A187A0A}"/>
          </ac:spMkLst>
        </pc:spChg>
        <pc:spChg chg="add mod">
          <ac:chgData name="Nicola Dockerty" userId="ebcc58ce-2d8c-4ed9-a38e-e6d0a4be1782" providerId="ADAL" clId="{96B2716E-9A6E-4C0C-A377-6DACA44D79C9}" dt="2021-05-10T15:09:54.368" v="1195" actId="164"/>
          <ac:spMkLst>
            <pc:docMk/>
            <pc:sldMk cId="2842802256" sldId="407"/>
            <ac:spMk id="47" creationId="{D65BF3CB-57DB-4D7D-97E9-97F02D84B82B}"/>
          </ac:spMkLst>
        </pc:spChg>
        <pc:spChg chg="add mod">
          <ac:chgData name="Nicola Dockerty" userId="ebcc58ce-2d8c-4ed9-a38e-e6d0a4be1782" providerId="ADAL" clId="{96B2716E-9A6E-4C0C-A377-6DACA44D79C9}" dt="2021-05-10T15:09:54.368" v="1195" actId="164"/>
          <ac:spMkLst>
            <pc:docMk/>
            <pc:sldMk cId="2842802256" sldId="407"/>
            <ac:spMk id="48" creationId="{6E99FDBF-4AAA-4557-A72D-186B1C299751}"/>
          </ac:spMkLst>
        </pc:spChg>
        <pc:spChg chg="add mod">
          <ac:chgData name="Nicola Dockerty" userId="ebcc58ce-2d8c-4ed9-a38e-e6d0a4be1782" providerId="ADAL" clId="{96B2716E-9A6E-4C0C-A377-6DACA44D79C9}" dt="2021-05-10T15:09:54.368" v="1195" actId="164"/>
          <ac:spMkLst>
            <pc:docMk/>
            <pc:sldMk cId="2842802256" sldId="407"/>
            <ac:spMk id="49" creationId="{DC2C4395-B194-4AEC-98D6-DE69A072C972}"/>
          </ac:spMkLst>
        </pc:spChg>
        <pc:spChg chg="add mod">
          <ac:chgData name="Nicola Dockerty" userId="ebcc58ce-2d8c-4ed9-a38e-e6d0a4be1782" providerId="ADAL" clId="{96B2716E-9A6E-4C0C-A377-6DACA44D79C9}" dt="2021-05-10T15:09:54.368" v="1195" actId="164"/>
          <ac:spMkLst>
            <pc:docMk/>
            <pc:sldMk cId="2842802256" sldId="407"/>
            <ac:spMk id="50" creationId="{F52549D7-7799-471B-8F8A-EBA31B01E57A}"/>
          </ac:spMkLst>
        </pc:spChg>
        <pc:spChg chg="add mod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51" creationId="{20854D8F-969E-42DD-B94C-7D72101472FA}"/>
          </ac:spMkLst>
        </pc:spChg>
        <pc:spChg chg="add mod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52" creationId="{60E2DB4F-5FDF-46B3-A06D-CDDF0072DF67}"/>
          </ac:spMkLst>
        </pc:spChg>
        <pc:spChg chg="add mod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53" creationId="{D828501A-2347-44EF-9DAA-0405AB2A649D}"/>
          </ac:spMkLst>
        </pc:spChg>
        <pc:spChg chg="add mod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54" creationId="{CDC849CD-A0ED-4C2C-9D69-F3B07E59DAA5}"/>
          </ac:spMkLst>
        </pc:spChg>
        <pc:spChg chg="add mod">
          <ac:chgData name="Nicola Dockerty" userId="ebcc58ce-2d8c-4ed9-a38e-e6d0a4be1782" providerId="ADAL" clId="{96B2716E-9A6E-4C0C-A377-6DACA44D79C9}" dt="2021-05-10T14:53:15.313" v="605" actId="164"/>
          <ac:spMkLst>
            <pc:docMk/>
            <pc:sldMk cId="2842802256" sldId="407"/>
            <ac:spMk id="55" creationId="{4F254B7E-11AF-49D1-980F-2CD87AD1F74A}"/>
          </ac:spMkLst>
        </pc:spChg>
        <pc:spChg chg="add mod">
          <ac:chgData name="Nicola Dockerty" userId="ebcc58ce-2d8c-4ed9-a38e-e6d0a4be1782" providerId="ADAL" clId="{96B2716E-9A6E-4C0C-A377-6DACA44D79C9}" dt="2021-05-10T14:53:15.313" v="605" actId="164"/>
          <ac:spMkLst>
            <pc:docMk/>
            <pc:sldMk cId="2842802256" sldId="407"/>
            <ac:spMk id="56" creationId="{447BC39B-D19F-4E18-9A5B-114F0CBDC637}"/>
          </ac:spMkLst>
        </pc:spChg>
        <pc:spChg chg="add mod topLvl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57" creationId="{D71BF461-671A-4071-953B-3CACB7C267D1}"/>
          </ac:spMkLst>
        </pc:spChg>
        <pc:spChg chg="add mod topLvl">
          <ac:chgData name="Nicola Dockerty" userId="ebcc58ce-2d8c-4ed9-a38e-e6d0a4be1782" providerId="ADAL" clId="{96B2716E-9A6E-4C0C-A377-6DACA44D79C9}" dt="2021-05-10T15:09:51.587" v="1194" actId="164"/>
          <ac:spMkLst>
            <pc:docMk/>
            <pc:sldMk cId="2842802256" sldId="407"/>
            <ac:spMk id="58" creationId="{2926AE1E-AF28-45F9-95AB-7C3D71D72792}"/>
          </ac:spMkLst>
        </pc:spChg>
        <pc:spChg chg="mod topLvl">
          <ac:chgData name="Nicola Dockerty" userId="ebcc58ce-2d8c-4ed9-a38e-e6d0a4be1782" providerId="ADAL" clId="{96B2716E-9A6E-4C0C-A377-6DACA44D79C9}" dt="2021-05-10T14:56:59.984" v="889" actId="164"/>
          <ac:spMkLst>
            <pc:docMk/>
            <pc:sldMk cId="2842802256" sldId="407"/>
            <ac:spMk id="60" creationId="{57FB09B4-F8D2-4945-9B7A-4695EEA5A7AF}"/>
          </ac:spMkLst>
        </pc:spChg>
        <pc:spChg chg="mod topLvl">
          <ac:chgData name="Nicola Dockerty" userId="ebcc58ce-2d8c-4ed9-a38e-e6d0a4be1782" providerId="ADAL" clId="{96B2716E-9A6E-4C0C-A377-6DACA44D79C9}" dt="2021-05-10T14:56:59.984" v="889" actId="164"/>
          <ac:spMkLst>
            <pc:docMk/>
            <pc:sldMk cId="2842802256" sldId="407"/>
            <ac:spMk id="61" creationId="{AB704509-38BE-444F-ADDC-D6D18DBE8030}"/>
          </ac:spMkLst>
        </pc:spChg>
        <pc:spChg chg="add mod">
          <ac:chgData name="Nicola Dockerty" userId="ebcc58ce-2d8c-4ed9-a38e-e6d0a4be1782" providerId="ADAL" clId="{96B2716E-9A6E-4C0C-A377-6DACA44D79C9}" dt="2021-05-10T14:55:27.066" v="814" actId="571"/>
          <ac:spMkLst>
            <pc:docMk/>
            <pc:sldMk cId="2842802256" sldId="407"/>
            <ac:spMk id="62" creationId="{1754E466-1F41-4934-81F3-C6041E32772A}"/>
          </ac:spMkLst>
        </pc:spChg>
        <pc:spChg chg="mod">
          <ac:chgData name="Nicola Dockerty" userId="ebcc58ce-2d8c-4ed9-a38e-e6d0a4be1782" providerId="ADAL" clId="{96B2716E-9A6E-4C0C-A377-6DACA44D79C9}" dt="2021-05-10T14:55:27.066" v="814" actId="571"/>
          <ac:spMkLst>
            <pc:docMk/>
            <pc:sldMk cId="2842802256" sldId="407"/>
            <ac:spMk id="64" creationId="{E71FE06E-A42E-4AF6-8CAB-BAC265242EBB}"/>
          </ac:spMkLst>
        </pc:spChg>
        <pc:spChg chg="mod">
          <ac:chgData name="Nicola Dockerty" userId="ebcc58ce-2d8c-4ed9-a38e-e6d0a4be1782" providerId="ADAL" clId="{96B2716E-9A6E-4C0C-A377-6DACA44D79C9}" dt="2021-05-10T14:55:27.066" v="814" actId="571"/>
          <ac:spMkLst>
            <pc:docMk/>
            <pc:sldMk cId="2842802256" sldId="407"/>
            <ac:spMk id="65" creationId="{FBD94353-1E9B-4F9F-AAFC-3B8DC05E30FE}"/>
          </ac:spMkLst>
        </pc:spChg>
        <pc:spChg chg="mod">
          <ac:chgData name="Nicola Dockerty" userId="ebcc58ce-2d8c-4ed9-a38e-e6d0a4be1782" providerId="ADAL" clId="{96B2716E-9A6E-4C0C-A377-6DACA44D79C9}" dt="2021-05-10T14:55:32.145" v="816" actId="948"/>
          <ac:spMkLst>
            <pc:docMk/>
            <pc:sldMk cId="2842802256" sldId="407"/>
            <ac:spMk id="67" creationId="{4ED50FB3-1920-4D24-A275-9BDBFD0122FB}"/>
          </ac:spMkLst>
        </pc:spChg>
        <pc:spChg chg="mod">
          <ac:chgData name="Nicola Dockerty" userId="ebcc58ce-2d8c-4ed9-a38e-e6d0a4be1782" providerId="ADAL" clId="{96B2716E-9A6E-4C0C-A377-6DACA44D79C9}" dt="2021-05-10T14:55:32.145" v="816" actId="948"/>
          <ac:spMkLst>
            <pc:docMk/>
            <pc:sldMk cId="2842802256" sldId="407"/>
            <ac:spMk id="68" creationId="{A78F38C0-4D4E-482B-BA9B-96A09C8F48A0}"/>
          </ac:spMkLst>
        </pc:spChg>
        <pc:spChg chg="mod">
          <ac:chgData name="Nicola Dockerty" userId="ebcc58ce-2d8c-4ed9-a38e-e6d0a4be1782" providerId="ADAL" clId="{96B2716E-9A6E-4C0C-A377-6DACA44D79C9}" dt="2021-05-10T14:57:04.773" v="894" actId="948"/>
          <ac:spMkLst>
            <pc:docMk/>
            <pc:sldMk cId="2842802256" sldId="407"/>
            <ac:spMk id="70" creationId="{44927AEF-39EB-4C1C-8702-8B686BFC1856}"/>
          </ac:spMkLst>
        </pc:spChg>
        <pc:spChg chg="mod">
          <ac:chgData name="Nicola Dockerty" userId="ebcc58ce-2d8c-4ed9-a38e-e6d0a4be1782" providerId="ADAL" clId="{96B2716E-9A6E-4C0C-A377-6DACA44D79C9}" dt="2021-05-10T14:57:04.773" v="894" actId="948"/>
          <ac:spMkLst>
            <pc:docMk/>
            <pc:sldMk cId="2842802256" sldId="407"/>
            <ac:spMk id="71" creationId="{80C41CD3-B65B-410C-B205-D49B15345EC3}"/>
          </ac:spMkLst>
        </pc:spChg>
        <pc:spChg chg="mod">
          <ac:chgData name="Nicola Dockerty" userId="ebcc58ce-2d8c-4ed9-a38e-e6d0a4be1782" providerId="ADAL" clId="{96B2716E-9A6E-4C0C-A377-6DACA44D79C9}" dt="2021-05-10T14:57:27.531" v="911"/>
          <ac:spMkLst>
            <pc:docMk/>
            <pc:sldMk cId="2842802256" sldId="407"/>
            <ac:spMk id="73" creationId="{A917868E-1263-4A8D-86AD-4CC326A18011}"/>
          </ac:spMkLst>
        </pc:spChg>
        <pc:spChg chg="mod">
          <ac:chgData name="Nicola Dockerty" userId="ebcc58ce-2d8c-4ed9-a38e-e6d0a4be1782" providerId="ADAL" clId="{96B2716E-9A6E-4C0C-A377-6DACA44D79C9}" dt="2021-05-10T14:57:27.531" v="911"/>
          <ac:spMkLst>
            <pc:docMk/>
            <pc:sldMk cId="2842802256" sldId="407"/>
            <ac:spMk id="74" creationId="{FFE44049-7C14-4722-9C58-A88C9583414C}"/>
          </ac:spMkLst>
        </pc:spChg>
        <pc:spChg chg="mod">
          <ac:chgData name="Nicola Dockerty" userId="ebcc58ce-2d8c-4ed9-a38e-e6d0a4be1782" providerId="ADAL" clId="{96B2716E-9A6E-4C0C-A377-6DACA44D79C9}" dt="2021-05-10T14:57:33.720" v="915"/>
          <ac:spMkLst>
            <pc:docMk/>
            <pc:sldMk cId="2842802256" sldId="407"/>
            <ac:spMk id="76" creationId="{EA6A8033-1988-492E-9957-3817DE78DE39}"/>
          </ac:spMkLst>
        </pc:spChg>
        <pc:spChg chg="mod">
          <ac:chgData name="Nicola Dockerty" userId="ebcc58ce-2d8c-4ed9-a38e-e6d0a4be1782" providerId="ADAL" clId="{96B2716E-9A6E-4C0C-A377-6DACA44D79C9}" dt="2021-05-10T14:57:33.720" v="915"/>
          <ac:spMkLst>
            <pc:docMk/>
            <pc:sldMk cId="2842802256" sldId="407"/>
            <ac:spMk id="77" creationId="{92BC6E26-E102-4010-96C8-BB306CB05BEE}"/>
          </ac:spMkLst>
        </pc:spChg>
        <pc:spChg chg="mod topLvl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79" creationId="{B97330E1-DEA4-46D1-B38B-1737FD48217D}"/>
          </ac:spMkLst>
        </pc:spChg>
        <pc:spChg chg="mod topLvl">
          <ac:chgData name="Nicola Dockerty" userId="ebcc58ce-2d8c-4ed9-a38e-e6d0a4be1782" providerId="ADAL" clId="{96B2716E-9A6E-4C0C-A377-6DACA44D79C9}" dt="2021-05-10T15:09:59.393" v="1196" actId="164"/>
          <ac:spMkLst>
            <pc:docMk/>
            <pc:sldMk cId="2842802256" sldId="407"/>
            <ac:spMk id="80" creationId="{C62F710D-09EB-4B77-84DF-3BA60F577AF3}"/>
          </ac:spMkLst>
        </pc:spChg>
        <pc:grpChg chg="del">
          <ac:chgData name="Nicola Dockerty" userId="ebcc58ce-2d8c-4ed9-a38e-e6d0a4be1782" providerId="ADAL" clId="{96B2716E-9A6E-4C0C-A377-6DACA44D79C9}" dt="2021-05-10T14:52:45.194" v="598" actId="165"/>
          <ac:grpSpMkLst>
            <pc:docMk/>
            <pc:sldMk cId="2842802256" sldId="407"/>
            <ac:grpSpMk id="4" creationId="{332E4B4F-DE5B-47D2-97B7-8AEB7EF045A0}"/>
          </ac:grpSpMkLst>
        </pc:grpChg>
        <pc:grpChg chg="add mod">
          <ac:chgData name="Nicola Dockerty" userId="ebcc58ce-2d8c-4ed9-a38e-e6d0a4be1782" providerId="ADAL" clId="{96B2716E-9A6E-4C0C-A377-6DACA44D79C9}" dt="2021-05-10T15:09:51.587" v="1194" actId="164"/>
          <ac:grpSpMkLst>
            <pc:docMk/>
            <pc:sldMk cId="2842802256" sldId="407"/>
            <ac:grpSpMk id="13" creationId="{85C4F7DB-CDD5-4458-ADFD-CD5A82D7FC85}"/>
          </ac:grpSpMkLst>
        </pc:grpChg>
        <pc:grpChg chg="add del mod">
          <ac:chgData name="Nicola Dockerty" userId="ebcc58ce-2d8c-4ed9-a38e-e6d0a4be1782" providerId="ADAL" clId="{96B2716E-9A6E-4C0C-A377-6DACA44D79C9}" dt="2021-05-10T14:55:51.395" v="850" actId="165"/>
          <ac:grpSpMkLst>
            <pc:docMk/>
            <pc:sldMk cId="2842802256" sldId="407"/>
            <ac:grpSpMk id="14" creationId="{9BDD113F-658B-4025-B358-0C273F7ACFB7}"/>
          </ac:grpSpMkLst>
        </pc:grpChg>
        <pc:grpChg chg="add mod">
          <ac:chgData name="Nicola Dockerty" userId="ebcc58ce-2d8c-4ed9-a38e-e6d0a4be1782" providerId="ADAL" clId="{96B2716E-9A6E-4C0C-A377-6DACA44D79C9}" dt="2021-05-10T15:09:54.368" v="1195" actId="164"/>
          <ac:grpSpMkLst>
            <pc:docMk/>
            <pc:sldMk cId="2842802256" sldId="407"/>
            <ac:grpSpMk id="15" creationId="{193EF697-54E3-4908-A3DA-99011C20459F}"/>
          </ac:grpSpMkLst>
        </pc:grpChg>
        <pc:grpChg chg="add mod">
          <ac:chgData name="Nicola Dockerty" userId="ebcc58ce-2d8c-4ed9-a38e-e6d0a4be1782" providerId="ADAL" clId="{96B2716E-9A6E-4C0C-A377-6DACA44D79C9}" dt="2021-05-10T15:09:51.587" v="1194" actId="164"/>
          <ac:grpSpMkLst>
            <pc:docMk/>
            <pc:sldMk cId="2842802256" sldId="407"/>
            <ac:grpSpMk id="18" creationId="{F4D83E63-E947-4FB7-8D09-ED53E6A2140A}"/>
          </ac:grpSpMkLst>
        </pc:grpChg>
        <pc:grpChg chg="add mod">
          <ac:chgData name="Nicola Dockerty" userId="ebcc58ce-2d8c-4ed9-a38e-e6d0a4be1782" providerId="ADAL" clId="{96B2716E-9A6E-4C0C-A377-6DACA44D79C9}" dt="2021-05-10T15:10:06.037" v="1197" actId="465"/>
          <ac:grpSpMkLst>
            <pc:docMk/>
            <pc:sldMk cId="2842802256" sldId="407"/>
            <ac:grpSpMk id="19" creationId="{9F738E1B-50D2-48C4-B784-BA89878A6B76}"/>
          </ac:grpSpMkLst>
        </pc:grpChg>
        <pc:grpChg chg="add mod">
          <ac:chgData name="Nicola Dockerty" userId="ebcc58ce-2d8c-4ed9-a38e-e6d0a4be1782" providerId="ADAL" clId="{96B2716E-9A6E-4C0C-A377-6DACA44D79C9}" dt="2021-05-10T15:09:59.393" v="1196" actId="164"/>
          <ac:grpSpMkLst>
            <pc:docMk/>
            <pc:sldMk cId="2842802256" sldId="407"/>
            <ac:grpSpMk id="21" creationId="{E1E4362B-14A7-4CE0-9184-4D62EDE793B0}"/>
          </ac:grpSpMkLst>
        </pc:grpChg>
        <pc:grpChg chg="del">
          <ac:chgData name="Nicola Dockerty" userId="ebcc58ce-2d8c-4ed9-a38e-e6d0a4be1782" providerId="ADAL" clId="{96B2716E-9A6E-4C0C-A377-6DACA44D79C9}" dt="2021-05-10T14:52:46.458" v="599" actId="165"/>
          <ac:grpSpMkLst>
            <pc:docMk/>
            <pc:sldMk cId="2842802256" sldId="407"/>
            <ac:grpSpMk id="22" creationId="{766FD1E4-3C81-4319-A20C-0E2DDCB8BA4E}"/>
          </ac:grpSpMkLst>
        </pc:grpChg>
        <pc:grpChg chg="del">
          <ac:chgData name="Nicola Dockerty" userId="ebcc58ce-2d8c-4ed9-a38e-e6d0a4be1782" providerId="ADAL" clId="{96B2716E-9A6E-4C0C-A377-6DACA44D79C9}" dt="2021-05-10T14:52:49.533" v="600" actId="165"/>
          <ac:grpSpMkLst>
            <pc:docMk/>
            <pc:sldMk cId="2842802256" sldId="407"/>
            <ac:grpSpMk id="32" creationId="{AC860ABA-8624-4475-993A-0A6FEACA4FC7}"/>
          </ac:grpSpMkLst>
        </pc:grpChg>
        <pc:grpChg chg="add del mod">
          <ac:chgData name="Nicola Dockerty" userId="ebcc58ce-2d8c-4ed9-a38e-e6d0a4be1782" providerId="ADAL" clId="{96B2716E-9A6E-4C0C-A377-6DACA44D79C9}" dt="2021-05-10T14:56:15.871" v="872" actId="165"/>
          <ac:grpSpMkLst>
            <pc:docMk/>
            <pc:sldMk cId="2842802256" sldId="407"/>
            <ac:grpSpMk id="59" creationId="{C929D848-564F-4E8E-A97C-F93DB1855037}"/>
          </ac:grpSpMkLst>
        </pc:grpChg>
        <pc:grpChg chg="add mod">
          <ac:chgData name="Nicola Dockerty" userId="ebcc58ce-2d8c-4ed9-a38e-e6d0a4be1782" providerId="ADAL" clId="{96B2716E-9A6E-4C0C-A377-6DACA44D79C9}" dt="2021-05-10T14:55:27.066" v="814" actId="571"/>
          <ac:grpSpMkLst>
            <pc:docMk/>
            <pc:sldMk cId="2842802256" sldId="407"/>
            <ac:grpSpMk id="63" creationId="{C612AF73-E8F6-4A4C-8068-B382C2DB9982}"/>
          </ac:grpSpMkLst>
        </pc:grpChg>
        <pc:grpChg chg="add del mod">
          <ac:chgData name="Nicola Dockerty" userId="ebcc58ce-2d8c-4ed9-a38e-e6d0a4be1782" providerId="ADAL" clId="{96B2716E-9A6E-4C0C-A377-6DACA44D79C9}" dt="2021-05-10T14:56:54.972" v="888" actId="478"/>
          <ac:grpSpMkLst>
            <pc:docMk/>
            <pc:sldMk cId="2842802256" sldId="407"/>
            <ac:grpSpMk id="66" creationId="{D0894043-7391-4330-95D5-CB90FEE3D27D}"/>
          </ac:grpSpMkLst>
        </pc:grpChg>
        <pc:grpChg chg="add mod">
          <ac:chgData name="Nicola Dockerty" userId="ebcc58ce-2d8c-4ed9-a38e-e6d0a4be1782" providerId="ADAL" clId="{96B2716E-9A6E-4C0C-A377-6DACA44D79C9}" dt="2021-05-10T15:09:59.393" v="1196" actId="164"/>
          <ac:grpSpMkLst>
            <pc:docMk/>
            <pc:sldMk cId="2842802256" sldId="407"/>
            <ac:grpSpMk id="69" creationId="{54B5A869-6C1F-47B2-8626-F33CC8959D04}"/>
          </ac:grpSpMkLst>
        </pc:grpChg>
        <pc:grpChg chg="add del mod">
          <ac:chgData name="Nicola Dockerty" userId="ebcc58ce-2d8c-4ed9-a38e-e6d0a4be1782" providerId="ADAL" clId="{96B2716E-9A6E-4C0C-A377-6DACA44D79C9}" dt="2021-05-10T14:57:32.071" v="914"/>
          <ac:grpSpMkLst>
            <pc:docMk/>
            <pc:sldMk cId="2842802256" sldId="407"/>
            <ac:grpSpMk id="72" creationId="{8B380762-8D57-41F9-8052-BAD4F6291894}"/>
          </ac:grpSpMkLst>
        </pc:grpChg>
        <pc:grpChg chg="add mod">
          <ac:chgData name="Nicola Dockerty" userId="ebcc58ce-2d8c-4ed9-a38e-e6d0a4be1782" providerId="ADAL" clId="{96B2716E-9A6E-4C0C-A377-6DACA44D79C9}" dt="2021-05-10T15:09:54.368" v="1195" actId="164"/>
          <ac:grpSpMkLst>
            <pc:docMk/>
            <pc:sldMk cId="2842802256" sldId="407"/>
            <ac:grpSpMk id="75" creationId="{550F7B8F-18B1-4FEC-9FD5-8DFEB5650196}"/>
          </ac:grpSpMkLst>
        </pc:grpChg>
        <pc:grpChg chg="add del mod">
          <ac:chgData name="Nicola Dockerty" userId="ebcc58ce-2d8c-4ed9-a38e-e6d0a4be1782" providerId="ADAL" clId="{96B2716E-9A6E-4C0C-A377-6DACA44D79C9}" dt="2021-05-10T14:58:31.512" v="1075" actId="165"/>
          <ac:grpSpMkLst>
            <pc:docMk/>
            <pc:sldMk cId="2842802256" sldId="407"/>
            <ac:grpSpMk id="78" creationId="{F8A02C61-697F-45FC-A851-5AD65938E58A}"/>
          </ac:grpSpMkLst>
        </pc:grpChg>
        <pc:graphicFrameChg chg="add del mod modGraphic">
          <ac:chgData name="Nicola Dockerty" userId="ebcc58ce-2d8c-4ed9-a38e-e6d0a4be1782" providerId="ADAL" clId="{96B2716E-9A6E-4C0C-A377-6DACA44D79C9}" dt="2021-05-10T14:51:32.748" v="524" actId="478"/>
          <ac:graphicFrameMkLst>
            <pc:docMk/>
            <pc:sldMk cId="2842802256" sldId="407"/>
            <ac:graphicFrameMk id="8" creationId="{05EB3502-7072-4976-A727-28E5DD942828}"/>
          </ac:graphicFrameMkLst>
        </pc:graphicFrameChg>
        <pc:graphicFrameChg chg="modGraphic">
          <ac:chgData name="Nicola Dockerty" userId="ebcc58ce-2d8c-4ed9-a38e-e6d0a4be1782" providerId="ADAL" clId="{96B2716E-9A6E-4C0C-A377-6DACA44D79C9}" dt="2021-05-10T15:11:34.459" v="1214" actId="207"/>
          <ac:graphicFrameMkLst>
            <pc:docMk/>
            <pc:sldMk cId="2842802256" sldId="407"/>
            <ac:graphicFrameMk id="41" creationId="{E29B27C4-C26B-4A0D-8450-77EF046FA962}"/>
          </ac:graphicFrameMkLst>
        </pc:graphicFrameChg>
        <pc:picChg chg="mod topLvl">
          <ac:chgData name="Nicola Dockerty" userId="ebcc58ce-2d8c-4ed9-a38e-e6d0a4be1782" providerId="ADAL" clId="{96B2716E-9A6E-4C0C-A377-6DACA44D79C9}" dt="2021-05-10T15:09:51.587" v="1194" actId="164"/>
          <ac:picMkLst>
            <pc:docMk/>
            <pc:sldMk cId="2842802256" sldId="407"/>
            <ac:picMk id="16" creationId="{C1B0D73B-B26F-437C-9C84-2C2C844B040F}"/>
          </ac:picMkLst>
        </pc:picChg>
        <pc:picChg chg="mod topLvl">
          <ac:chgData name="Nicola Dockerty" userId="ebcc58ce-2d8c-4ed9-a38e-e6d0a4be1782" providerId="ADAL" clId="{96B2716E-9A6E-4C0C-A377-6DACA44D79C9}" dt="2021-05-10T15:09:51.587" v="1194" actId="164"/>
          <ac:picMkLst>
            <pc:docMk/>
            <pc:sldMk cId="2842802256" sldId="407"/>
            <ac:picMk id="17" creationId="{A9D26823-51CE-4728-8D4C-73437B69A422}"/>
          </ac:picMkLst>
        </pc:picChg>
        <pc:picChg chg="mod topLvl">
          <ac:chgData name="Nicola Dockerty" userId="ebcc58ce-2d8c-4ed9-a38e-e6d0a4be1782" providerId="ADAL" clId="{96B2716E-9A6E-4C0C-A377-6DACA44D79C9}" dt="2021-05-10T15:09:54.368" v="1195" actId="164"/>
          <ac:picMkLst>
            <pc:docMk/>
            <pc:sldMk cId="2842802256" sldId="407"/>
            <ac:picMk id="26" creationId="{56339929-BCCE-48C4-99D5-537CB37D641E}"/>
          </ac:picMkLst>
        </pc:picChg>
        <pc:picChg chg="mod topLvl">
          <ac:chgData name="Nicola Dockerty" userId="ebcc58ce-2d8c-4ed9-a38e-e6d0a4be1782" providerId="ADAL" clId="{96B2716E-9A6E-4C0C-A377-6DACA44D79C9}" dt="2021-05-10T15:09:54.368" v="1195" actId="164"/>
          <ac:picMkLst>
            <pc:docMk/>
            <pc:sldMk cId="2842802256" sldId="407"/>
            <ac:picMk id="29" creationId="{7EBB79A0-149F-4914-82AB-439ED307CB10}"/>
          </ac:picMkLst>
        </pc:picChg>
        <pc:picChg chg="mod topLvl">
          <ac:chgData name="Nicola Dockerty" userId="ebcc58ce-2d8c-4ed9-a38e-e6d0a4be1782" providerId="ADAL" clId="{96B2716E-9A6E-4C0C-A377-6DACA44D79C9}" dt="2021-05-10T15:09:59.393" v="1196" actId="164"/>
          <ac:picMkLst>
            <pc:docMk/>
            <pc:sldMk cId="2842802256" sldId="407"/>
            <ac:picMk id="33" creationId="{94E92666-4BBC-4CBC-8ACB-F4A3823C266F}"/>
          </ac:picMkLst>
        </pc:picChg>
        <pc:picChg chg="mod topLvl">
          <ac:chgData name="Nicola Dockerty" userId="ebcc58ce-2d8c-4ed9-a38e-e6d0a4be1782" providerId="ADAL" clId="{96B2716E-9A6E-4C0C-A377-6DACA44D79C9}" dt="2021-05-10T15:09:59.393" v="1196" actId="164"/>
          <ac:picMkLst>
            <pc:docMk/>
            <pc:sldMk cId="2842802256" sldId="407"/>
            <ac:picMk id="34" creationId="{095A9A13-1CCF-4D1A-8087-3FF8688B7376}"/>
          </ac:picMkLst>
        </pc:picChg>
      </pc:sldChg>
    </pc:docChg>
  </pc:docChgLst>
  <pc:docChgLst>
    <pc:chgData name="Claire Hoyle" userId="e2b26a99-d4e5-4748-95df-4e8824a52769" providerId="ADAL" clId="{16B1F56C-DD2C-4ABA-9E50-4C864D3ACB31}"/>
    <pc:docChg chg="custSel addSld delSld modSld">
      <pc:chgData name="Claire Hoyle" userId="e2b26a99-d4e5-4748-95df-4e8824a52769" providerId="ADAL" clId="{16B1F56C-DD2C-4ABA-9E50-4C864D3ACB31}" dt="2021-05-14T11:22:06.440" v="30" actId="47"/>
      <pc:docMkLst>
        <pc:docMk/>
      </pc:docMkLst>
      <pc:sldChg chg="delSp del mod setBg">
        <pc:chgData name="Claire Hoyle" userId="e2b26a99-d4e5-4748-95df-4e8824a52769" providerId="ADAL" clId="{16B1F56C-DD2C-4ABA-9E50-4C864D3ACB31}" dt="2021-05-14T11:15:33.910" v="6" actId="2696"/>
        <pc:sldMkLst>
          <pc:docMk/>
          <pc:sldMk cId="2802664544" sldId="403"/>
        </pc:sldMkLst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12" creationId="{D11548FA-B0C7-4989-9C45-3027C337234B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28" creationId="{153524E2-A520-4B52-8460-FE12A9003314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42" creationId="{3CC74760-A24D-4A98-BAF8-D325D75BA3DA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46" creationId="{59511A2B-25F3-414A-9323-D3CEB5AF39B5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47" creationId="{82062B88-C3E6-4528-8A36-F946B61F4EEF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59" creationId="{66C4D4BC-4AB9-444D-824D-884E87AA4FA0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62" creationId="{C77C181E-490E-4F4D-8886-BEEABB3C3462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63" creationId="{8755FEC8-2B95-47D2-AF5B-40217CB8AA8E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75" creationId="{09BCF55C-9614-4E2C-A411-807452168B3A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78" creationId="{2CC14842-EBD6-439A-86F9-8BEF33E5F553}"/>
          </ac:spMkLst>
        </pc:spChg>
        <pc:spChg chg="del">
          <ac:chgData name="Claire Hoyle" userId="e2b26a99-d4e5-4748-95df-4e8824a52769" providerId="ADAL" clId="{16B1F56C-DD2C-4ABA-9E50-4C864D3ACB31}" dt="2021-05-14T10:56:41.418" v="1" actId="478"/>
          <ac:spMkLst>
            <pc:docMk/>
            <pc:sldMk cId="2802664544" sldId="403"/>
            <ac:spMk id="79" creationId="{A30BEB5C-68B4-4842-A90E-D47222013CFE}"/>
          </ac:spMkLst>
        </pc:spChg>
        <pc:graphicFrameChg chg="del">
          <ac:chgData name="Claire Hoyle" userId="e2b26a99-d4e5-4748-95df-4e8824a52769" providerId="ADAL" clId="{16B1F56C-DD2C-4ABA-9E50-4C864D3ACB31}" dt="2021-05-14T10:56:41.418" v="1" actId="478"/>
          <ac:graphicFrameMkLst>
            <pc:docMk/>
            <pc:sldMk cId="2802664544" sldId="403"/>
            <ac:graphicFrameMk id="41" creationId="{E29B27C4-C26B-4A0D-8450-77EF046FA962}"/>
          </ac:graphicFrameMkLst>
        </pc:graphicFrameChg>
        <pc:picChg chg="del">
          <ac:chgData name="Claire Hoyle" userId="e2b26a99-d4e5-4748-95df-4e8824a52769" providerId="ADAL" clId="{16B1F56C-DD2C-4ABA-9E50-4C864D3ACB31}" dt="2021-05-14T10:56:41.418" v="1" actId="478"/>
          <ac:picMkLst>
            <pc:docMk/>
            <pc:sldMk cId="2802664544" sldId="403"/>
            <ac:picMk id="10" creationId="{EF63D8A2-8F69-4293-8B87-7ED5A41BE8CB}"/>
          </ac:picMkLst>
        </pc:picChg>
        <pc:picChg chg="del">
          <ac:chgData name="Claire Hoyle" userId="e2b26a99-d4e5-4748-95df-4e8824a52769" providerId="ADAL" clId="{16B1F56C-DD2C-4ABA-9E50-4C864D3ACB31}" dt="2021-05-14T10:56:41.418" v="1" actId="478"/>
          <ac:picMkLst>
            <pc:docMk/>
            <pc:sldMk cId="2802664544" sldId="403"/>
            <ac:picMk id="27" creationId="{251D874F-FF96-4459-9F19-B59F714FEC5E}"/>
          </ac:picMkLst>
        </pc:picChg>
        <pc:picChg chg="del">
          <ac:chgData name="Claire Hoyle" userId="e2b26a99-d4e5-4748-95df-4e8824a52769" providerId="ADAL" clId="{16B1F56C-DD2C-4ABA-9E50-4C864D3ACB31}" dt="2021-05-14T10:56:41.418" v="1" actId="478"/>
          <ac:picMkLst>
            <pc:docMk/>
            <pc:sldMk cId="2802664544" sldId="403"/>
            <ac:picMk id="43" creationId="{976A81BD-7043-48D4-9E05-F78E3223ED93}"/>
          </ac:picMkLst>
        </pc:picChg>
        <pc:picChg chg="del">
          <ac:chgData name="Claire Hoyle" userId="e2b26a99-d4e5-4748-95df-4e8824a52769" providerId="ADAL" clId="{16B1F56C-DD2C-4ABA-9E50-4C864D3ACB31}" dt="2021-05-14T10:56:41.418" v="1" actId="478"/>
          <ac:picMkLst>
            <pc:docMk/>
            <pc:sldMk cId="2802664544" sldId="403"/>
            <ac:picMk id="44" creationId="{DC9FF946-88DB-4563-B522-DCC498AD37A2}"/>
          </ac:picMkLst>
        </pc:picChg>
        <pc:picChg chg="del">
          <ac:chgData name="Claire Hoyle" userId="e2b26a99-d4e5-4748-95df-4e8824a52769" providerId="ADAL" clId="{16B1F56C-DD2C-4ABA-9E50-4C864D3ACB31}" dt="2021-05-14T10:56:41.418" v="1" actId="478"/>
          <ac:picMkLst>
            <pc:docMk/>
            <pc:sldMk cId="2802664544" sldId="403"/>
            <ac:picMk id="60" creationId="{F5DAB39D-47A5-40F8-AC78-AE3B5974D82D}"/>
          </ac:picMkLst>
        </pc:picChg>
        <pc:picChg chg="del">
          <ac:chgData name="Claire Hoyle" userId="e2b26a99-d4e5-4748-95df-4e8824a52769" providerId="ADAL" clId="{16B1F56C-DD2C-4ABA-9E50-4C864D3ACB31}" dt="2021-05-14T10:56:41.418" v="1" actId="478"/>
          <ac:picMkLst>
            <pc:docMk/>
            <pc:sldMk cId="2802664544" sldId="403"/>
            <ac:picMk id="61" creationId="{47C14E5A-AFA1-40D8-A566-055E0B4BD5D9}"/>
          </ac:picMkLst>
        </pc:picChg>
        <pc:picChg chg="del">
          <ac:chgData name="Claire Hoyle" userId="e2b26a99-d4e5-4748-95df-4e8824a52769" providerId="ADAL" clId="{16B1F56C-DD2C-4ABA-9E50-4C864D3ACB31}" dt="2021-05-14T10:56:41.418" v="1" actId="478"/>
          <ac:picMkLst>
            <pc:docMk/>
            <pc:sldMk cId="2802664544" sldId="403"/>
            <ac:picMk id="76" creationId="{AC377220-6AD4-45AD-914F-B6EE5E06C537}"/>
          </ac:picMkLst>
        </pc:picChg>
        <pc:picChg chg="del">
          <ac:chgData name="Claire Hoyle" userId="e2b26a99-d4e5-4748-95df-4e8824a52769" providerId="ADAL" clId="{16B1F56C-DD2C-4ABA-9E50-4C864D3ACB31}" dt="2021-05-14T10:56:41.418" v="1" actId="478"/>
          <ac:picMkLst>
            <pc:docMk/>
            <pc:sldMk cId="2802664544" sldId="403"/>
            <ac:picMk id="77" creationId="{64E65BDA-CDCC-4D1E-8B48-EA66AADC01E9}"/>
          </ac:picMkLst>
        </pc:picChg>
      </pc:sldChg>
      <pc:sldChg chg="del">
        <pc:chgData name="Claire Hoyle" userId="e2b26a99-d4e5-4748-95df-4e8824a52769" providerId="ADAL" clId="{16B1F56C-DD2C-4ABA-9E50-4C864D3ACB31}" dt="2021-05-14T11:22:06.440" v="30" actId="47"/>
        <pc:sldMkLst>
          <pc:docMk/>
          <pc:sldMk cId="2842802256" sldId="407"/>
        </pc:sldMkLst>
      </pc:sldChg>
      <pc:sldChg chg="addSp delSp modSp add mod setBg">
        <pc:chgData name="Claire Hoyle" userId="e2b26a99-d4e5-4748-95df-4e8824a52769" providerId="ADAL" clId="{16B1F56C-DD2C-4ABA-9E50-4C864D3ACB31}" dt="2021-05-14T11:19:48.381" v="29"/>
        <pc:sldMkLst>
          <pc:docMk/>
          <pc:sldMk cId="3638673870" sldId="408"/>
        </pc:sldMkLst>
        <pc:spChg chg="del">
          <ac:chgData name="Claire Hoyle" userId="e2b26a99-d4e5-4748-95df-4e8824a52769" providerId="ADAL" clId="{16B1F56C-DD2C-4ABA-9E50-4C864D3ACB31}" dt="2021-05-14T11:19:14.679" v="25" actId="478"/>
          <ac:spMkLst>
            <pc:docMk/>
            <pc:sldMk cId="3638673870" sldId="408"/>
            <ac:spMk id="7" creationId="{BEC624D6-47E5-4022-BDCF-7B31343A4A01}"/>
          </ac:spMkLst>
        </pc:spChg>
        <pc:spChg chg="del">
          <ac:chgData name="Claire Hoyle" userId="e2b26a99-d4e5-4748-95df-4e8824a52769" providerId="ADAL" clId="{16B1F56C-DD2C-4ABA-9E50-4C864D3ACB31}" dt="2021-05-14T11:19:14.679" v="25" actId="478"/>
          <ac:spMkLst>
            <pc:docMk/>
            <pc:sldMk cId="3638673870" sldId="408"/>
            <ac:spMk id="9" creationId="{889C0416-DDC0-4536-8146-5F6AAC5D75B7}"/>
          </ac:spMkLst>
        </pc:spChg>
        <pc:spChg chg="del">
          <ac:chgData name="Claire Hoyle" userId="e2b26a99-d4e5-4748-95df-4e8824a52769" providerId="ADAL" clId="{16B1F56C-DD2C-4ABA-9E50-4C864D3ACB31}" dt="2021-05-14T11:19:14.679" v="25" actId="478"/>
          <ac:spMkLst>
            <pc:docMk/>
            <pc:sldMk cId="3638673870" sldId="408"/>
            <ac:spMk id="11" creationId="{1DE53EA9-A606-4864-8A86-8C654F69900E}"/>
          </ac:spMkLst>
        </pc:spChg>
        <pc:spChg chg="del">
          <ac:chgData name="Claire Hoyle" userId="e2b26a99-d4e5-4748-95df-4e8824a52769" providerId="ADAL" clId="{16B1F56C-DD2C-4ABA-9E50-4C864D3ACB31}" dt="2021-05-14T11:19:14.679" v="25" actId="478"/>
          <ac:spMkLst>
            <pc:docMk/>
            <pc:sldMk cId="3638673870" sldId="408"/>
            <ac:spMk id="12" creationId="{D11548FA-B0C7-4989-9C45-3027C337234B}"/>
          </ac:spMkLst>
        </pc:spChg>
        <pc:spChg chg="add mod">
          <ac:chgData name="Claire Hoyle" userId="e2b26a99-d4e5-4748-95df-4e8824a52769" providerId="ADAL" clId="{16B1F56C-DD2C-4ABA-9E50-4C864D3ACB31}" dt="2021-05-14T11:19:48.381" v="29"/>
          <ac:spMkLst>
            <pc:docMk/>
            <pc:sldMk cId="3638673870" sldId="408"/>
            <ac:spMk id="26" creationId="{C201EA4D-8978-40AB-93F9-051C1EDB9169}"/>
          </ac:spMkLst>
        </pc:spChg>
        <pc:spChg chg="del">
          <ac:chgData name="Claire Hoyle" userId="e2b26a99-d4e5-4748-95df-4e8824a52769" providerId="ADAL" clId="{16B1F56C-DD2C-4ABA-9E50-4C864D3ACB31}" dt="2021-05-14T11:19:14.679" v="25" actId="478"/>
          <ac:spMkLst>
            <pc:docMk/>
            <pc:sldMk cId="3638673870" sldId="408"/>
            <ac:spMk id="28" creationId="{153524E2-A520-4B52-8460-FE12A9003314}"/>
          </ac:spMkLst>
        </pc:spChg>
        <pc:spChg chg="add mod">
          <ac:chgData name="Claire Hoyle" userId="e2b26a99-d4e5-4748-95df-4e8824a52769" providerId="ADAL" clId="{16B1F56C-DD2C-4ABA-9E50-4C864D3ACB31}" dt="2021-05-14T11:19:48.381" v="29"/>
          <ac:spMkLst>
            <pc:docMk/>
            <pc:sldMk cId="3638673870" sldId="408"/>
            <ac:spMk id="29" creationId="{46362834-86B3-49CD-975E-220369E8F9EB}"/>
          </ac:spMkLst>
        </pc:spChg>
        <pc:spChg chg="add mod">
          <ac:chgData name="Claire Hoyle" userId="e2b26a99-d4e5-4748-95df-4e8824a52769" providerId="ADAL" clId="{16B1F56C-DD2C-4ABA-9E50-4C864D3ACB31}" dt="2021-05-14T11:19:48.381" v="29"/>
          <ac:spMkLst>
            <pc:docMk/>
            <pc:sldMk cId="3638673870" sldId="408"/>
            <ac:spMk id="30" creationId="{0025EC32-6C40-40B2-A4AE-4486908849D6}"/>
          </ac:spMkLst>
        </pc:spChg>
        <pc:spChg chg="add mod">
          <ac:chgData name="Claire Hoyle" userId="e2b26a99-d4e5-4748-95df-4e8824a52769" providerId="ADAL" clId="{16B1F56C-DD2C-4ABA-9E50-4C864D3ACB31}" dt="2021-05-14T11:19:48.381" v="29"/>
          <ac:spMkLst>
            <pc:docMk/>
            <pc:sldMk cId="3638673870" sldId="408"/>
            <ac:spMk id="31" creationId="{0EF5709E-0ED4-46E7-8033-7D77AB1A3D27}"/>
          </ac:spMkLst>
        </pc:spChg>
        <pc:spChg chg="add mod">
          <ac:chgData name="Claire Hoyle" userId="e2b26a99-d4e5-4748-95df-4e8824a52769" providerId="ADAL" clId="{16B1F56C-DD2C-4ABA-9E50-4C864D3ACB31}" dt="2021-05-14T11:19:48.381" v="29"/>
          <ac:spMkLst>
            <pc:docMk/>
            <pc:sldMk cId="3638673870" sldId="408"/>
            <ac:spMk id="32" creationId="{18F7373F-660A-4B20-A7B2-BC570ADF3340}"/>
          </ac:spMkLst>
        </pc:spChg>
        <pc:spChg chg="add mod">
          <ac:chgData name="Claire Hoyle" userId="e2b26a99-d4e5-4748-95df-4e8824a52769" providerId="ADAL" clId="{16B1F56C-DD2C-4ABA-9E50-4C864D3ACB31}" dt="2021-05-14T11:19:48.381" v="29"/>
          <ac:spMkLst>
            <pc:docMk/>
            <pc:sldMk cId="3638673870" sldId="408"/>
            <ac:spMk id="33" creationId="{9B854596-9229-4B53-A83A-7B10929028AB}"/>
          </ac:spMkLst>
        </pc:spChg>
        <pc:spChg chg="del">
          <ac:chgData name="Claire Hoyle" userId="e2b26a99-d4e5-4748-95df-4e8824a52769" providerId="ADAL" clId="{16B1F56C-DD2C-4ABA-9E50-4C864D3ACB31}" dt="2021-05-14T11:19:14.679" v="25" actId="478"/>
          <ac:spMkLst>
            <pc:docMk/>
            <pc:sldMk cId="3638673870" sldId="408"/>
            <ac:spMk id="42" creationId="{3CC74760-A24D-4A98-BAF8-D325D75BA3DA}"/>
          </ac:spMkLst>
        </pc:spChg>
        <pc:spChg chg="del mod">
          <ac:chgData name="Claire Hoyle" userId="e2b26a99-d4e5-4748-95df-4e8824a52769" providerId="ADAL" clId="{16B1F56C-DD2C-4ABA-9E50-4C864D3ACB31}" dt="2021-05-14T11:18:04.049" v="23" actId="21"/>
          <ac:spMkLst>
            <pc:docMk/>
            <pc:sldMk cId="3638673870" sldId="408"/>
            <ac:spMk id="46" creationId="{59511A2B-25F3-414A-9323-D3CEB5AF39B5}"/>
          </ac:spMkLst>
        </pc:spChg>
        <pc:spChg chg="del mod">
          <ac:chgData name="Claire Hoyle" userId="e2b26a99-d4e5-4748-95df-4e8824a52769" providerId="ADAL" clId="{16B1F56C-DD2C-4ABA-9E50-4C864D3ACB31}" dt="2021-05-14T11:18:04.049" v="23" actId="21"/>
          <ac:spMkLst>
            <pc:docMk/>
            <pc:sldMk cId="3638673870" sldId="408"/>
            <ac:spMk id="47" creationId="{82062B88-C3E6-4528-8A36-F946B61F4EEF}"/>
          </ac:spMkLst>
        </pc:spChg>
        <pc:spChg chg="del">
          <ac:chgData name="Claire Hoyle" userId="e2b26a99-d4e5-4748-95df-4e8824a52769" providerId="ADAL" clId="{16B1F56C-DD2C-4ABA-9E50-4C864D3ACB31}" dt="2021-05-14T11:19:14.679" v="25" actId="478"/>
          <ac:spMkLst>
            <pc:docMk/>
            <pc:sldMk cId="3638673870" sldId="408"/>
            <ac:spMk id="59" creationId="{66C4D4BC-4AB9-444D-824D-884E87AA4FA0}"/>
          </ac:spMkLst>
        </pc:spChg>
        <pc:spChg chg="del mod">
          <ac:chgData name="Claire Hoyle" userId="e2b26a99-d4e5-4748-95df-4e8824a52769" providerId="ADAL" clId="{16B1F56C-DD2C-4ABA-9E50-4C864D3ACB31}" dt="2021-05-14T11:18:04.049" v="23" actId="21"/>
          <ac:spMkLst>
            <pc:docMk/>
            <pc:sldMk cId="3638673870" sldId="408"/>
            <ac:spMk id="62" creationId="{C77C181E-490E-4F4D-8886-BEEABB3C3462}"/>
          </ac:spMkLst>
        </pc:spChg>
        <pc:spChg chg="del mod">
          <ac:chgData name="Claire Hoyle" userId="e2b26a99-d4e5-4748-95df-4e8824a52769" providerId="ADAL" clId="{16B1F56C-DD2C-4ABA-9E50-4C864D3ACB31}" dt="2021-05-14T11:18:04.049" v="23" actId="21"/>
          <ac:spMkLst>
            <pc:docMk/>
            <pc:sldMk cId="3638673870" sldId="408"/>
            <ac:spMk id="63" creationId="{8755FEC8-2B95-47D2-AF5B-40217CB8AA8E}"/>
          </ac:spMkLst>
        </pc:spChg>
        <pc:spChg chg="del">
          <ac:chgData name="Claire Hoyle" userId="e2b26a99-d4e5-4748-95df-4e8824a52769" providerId="ADAL" clId="{16B1F56C-DD2C-4ABA-9E50-4C864D3ACB31}" dt="2021-05-14T11:19:14.679" v="25" actId="478"/>
          <ac:spMkLst>
            <pc:docMk/>
            <pc:sldMk cId="3638673870" sldId="408"/>
            <ac:spMk id="75" creationId="{09BCF55C-9614-4E2C-A411-807452168B3A}"/>
          </ac:spMkLst>
        </pc:spChg>
        <pc:spChg chg="del mod">
          <ac:chgData name="Claire Hoyle" userId="e2b26a99-d4e5-4748-95df-4e8824a52769" providerId="ADAL" clId="{16B1F56C-DD2C-4ABA-9E50-4C864D3ACB31}" dt="2021-05-14T11:18:04.049" v="23" actId="21"/>
          <ac:spMkLst>
            <pc:docMk/>
            <pc:sldMk cId="3638673870" sldId="408"/>
            <ac:spMk id="78" creationId="{2CC14842-EBD6-439A-86F9-8BEF33E5F553}"/>
          </ac:spMkLst>
        </pc:spChg>
        <pc:spChg chg="del mod">
          <ac:chgData name="Claire Hoyle" userId="e2b26a99-d4e5-4748-95df-4e8824a52769" providerId="ADAL" clId="{16B1F56C-DD2C-4ABA-9E50-4C864D3ACB31}" dt="2021-05-14T11:18:04.049" v="23" actId="21"/>
          <ac:spMkLst>
            <pc:docMk/>
            <pc:sldMk cId="3638673870" sldId="408"/>
            <ac:spMk id="79" creationId="{A30BEB5C-68B4-4842-A90E-D47222013CFE}"/>
          </ac:spMkLst>
        </pc:spChg>
        <pc:graphicFrameChg chg="del">
          <ac:chgData name="Claire Hoyle" userId="e2b26a99-d4e5-4748-95df-4e8824a52769" providerId="ADAL" clId="{16B1F56C-DD2C-4ABA-9E50-4C864D3ACB31}" dt="2021-05-14T11:19:14.679" v="25" actId="478"/>
          <ac:graphicFrameMkLst>
            <pc:docMk/>
            <pc:sldMk cId="3638673870" sldId="408"/>
            <ac:graphicFrameMk id="41" creationId="{E29B27C4-C26B-4A0D-8450-77EF046FA962}"/>
          </ac:graphicFrameMkLst>
        </pc:graphicFrame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2" creationId="{CF140AE3-4325-45BD-A82E-967A0C183DF3}"/>
          </ac:picMkLst>
        </pc:pic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10" creationId="{EF63D8A2-8F69-4293-8B87-7ED5A41BE8CB}"/>
          </ac:picMkLst>
        </pc:pic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27" creationId="{251D874F-FF96-4459-9F19-B59F714FEC5E}"/>
          </ac:picMkLst>
        </pc:pic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43" creationId="{976A81BD-7043-48D4-9E05-F78E3223ED93}"/>
          </ac:picMkLst>
        </pc:pic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44" creationId="{DC9FF946-88DB-4563-B522-DCC498AD37A2}"/>
          </ac:picMkLst>
        </pc:pic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60" creationId="{F5DAB39D-47A5-40F8-AC78-AE3B5974D82D}"/>
          </ac:picMkLst>
        </pc:pic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61" creationId="{47C14E5A-AFA1-40D8-A566-055E0B4BD5D9}"/>
          </ac:picMkLst>
        </pc:pic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76" creationId="{AC377220-6AD4-45AD-914F-B6EE5E06C537}"/>
          </ac:picMkLst>
        </pc:picChg>
        <pc:picChg chg="del">
          <ac:chgData name="Claire Hoyle" userId="e2b26a99-d4e5-4748-95df-4e8824a52769" providerId="ADAL" clId="{16B1F56C-DD2C-4ABA-9E50-4C864D3ACB31}" dt="2021-05-14T11:19:14.679" v="25" actId="478"/>
          <ac:picMkLst>
            <pc:docMk/>
            <pc:sldMk cId="3638673870" sldId="408"/>
            <ac:picMk id="77" creationId="{64E65BDA-CDCC-4D1E-8B48-EA66AADC01E9}"/>
          </ac:picMkLst>
        </pc:picChg>
      </pc:sldChg>
      <pc:sldChg chg="add del">
        <pc:chgData name="Claire Hoyle" userId="e2b26a99-d4e5-4748-95df-4e8824a52769" providerId="ADAL" clId="{16B1F56C-DD2C-4ABA-9E50-4C864D3ACB31}" dt="2021-05-14T11:18:57.181" v="24" actId="2696"/>
        <pc:sldMkLst>
          <pc:docMk/>
          <pc:sldMk cId="3995615226" sldId="4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C201EA4D-8978-40AB-93F9-051C1EDB9169}"/>
              </a:ext>
            </a:extLst>
          </p:cNvPr>
          <p:cNvSpPr txBox="1"/>
          <p:nvPr/>
        </p:nvSpPr>
        <p:spPr>
          <a:xfrm>
            <a:off x="1430474" y="3407015"/>
            <a:ext cx="1797918" cy="1295868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endParaRPr lang="en-GB" spc="-3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362834-86B3-49CD-975E-220369E8F9EB}"/>
              </a:ext>
            </a:extLst>
          </p:cNvPr>
          <p:cNvSpPr txBox="1"/>
          <p:nvPr/>
        </p:nvSpPr>
        <p:spPr>
          <a:xfrm>
            <a:off x="4609316" y="3407015"/>
            <a:ext cx="1797918" cy="1295868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endParaRPr lang="en-GB" spc="-3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25EC32-6C40-40B2-A4AE-4486908849D6}"/>
              </a:ext>
            </a:extLst>
          </p:cNvPr>
          <p:cNvSpPr txBox="1"/>
          <p:nvPr/>
        </p:nvSpPr>
        <p:spPr>
          <a:xfrm>
            <a:off x="1430474" y="5460844"/>
            <a:ext cx="1797918" cy="1295868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endParaRPr lang="en-GB" spc="-3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F5709E-0ED4-46E7-8033-7D77AB1A3D27}"/>
              </a:ext>
            </a:extLst>
          </p:cNvPr>
          <p:cNvSpPr txBox="1"/>
          <p:nvPr/>
        </p:nvSpPr>
        <p:spPr>
          <a:xfrm>
            <a:off x="4609316" y="5460844"/>
            <a:ext cx="1797918" cy="1295868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endParaRPr lang="en-GB" spc="-3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F7373F-660A-4B20-A7B2-BC570ADF3340}"/>
              </a:ext>
            </a:extLst>
          </p:cNvPr>
          <p:cNvSpPr txBox="1"/>
          <p:nvPr/>
        </p:nvSpPr>
        <p:spPr>
          <a:xfrm>
            <a:off x="1430474" y="7510909"/>
            <a:ext cx="1797918" cy="1295868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endParaRPr lang="en-GB" spc="-3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B854596-9229-4B53-A83A-7B10929028AB}"/>
              </a:ext>
            </a:extLst>
          </p:cNvPr>
          <p:cNvSpPr txBox="1"/>
          <p:nvPr/>
        </p:nvSpPr>
        <p:spPr>
          <a:xfrm>
            <a:off x="4609316" y="7510909"/>
            <a:ext cx="1797918" cy="1295868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endParaRPr lang="en-GB" spc="-300" dirty="0"/>
          </a:p>
        </p:txBody>
      </p:sp>
    </p:spTree>
    <p:extLst>
      <p:ext uri="{BB962C8B-B14F-4D97-AF65-F5344CB8AC3E}">
        <p14:creationId xmlns:p14="http://schemas.microsoft.com/office/powerpoint/2010/main" val="3638673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www.w3.org/XML/1998/namespace"/>
    <ds:schemaRef ds:uri="http://schemas.microsoft.com/sharepoint/v3"/>
    <ds:schemaRef ds:uri="0f0ae0ff-29c4-4766-b250-c1a9bee8d430"/>
    <ds:schemaRef ds:uri="http://schemas.microsoft.com/office/2006/documentManagement/types"/>
    <ds:schemaRef ds:uri="http://purl.org/dc/dcmitype/"/>
    <ds:schemaRef ds:uri="http://purl.org/dc/elements/1.1/"/>
    <ds:schemaRef ds:uri="86144f90-c7b6-48d0-aae5-f5e9e48cc3df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56F7F7F-A0A4-41D3-86C5-39F4166D7449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Describe Turns Maths Recovery Interactive Extension</dc:title>
  <dc:creator>Sian Stebbings</dc:creator>
  <cp:lastModifiedBy>Claire Hoyle</cp:lastModifiedBy>
  <cp:revision>121</cp:revision>
  <dcterms:created xsi:type="dcterms:W3CDTF">2018-10-23T11:51:23Z</dcterms:created>
  <dcterms:modified xsi:type="dcterms:W3CDTF">2021-05-14T11:22:15Z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