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6"/>
  </p:notesMasterIdLst>
  <p:sldIdLst>
    <p:sldId id="385" r:id="rId5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CB2B2"/>
    <a:srgbClr val="FB8989"/>
    <a:srgbClr val="FF9933"/>
    <a:srgbClr val="FF9300"/>
    <a:srgbClr val="FF0000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00" d="100"/>
          <a:sy n="100" d="100"/>
        </p:scale>
        <p:origin x="94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63DDA6-D4D0-4322-9B3C-3ADF18CAA286}" type="datetimeFigureOut">
              <a:rPr lang="en-GB" smtClean="0"/>
              <a:t>13/04/2020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E5D9B6-4BA5-4C8D-8BDA-79948A566B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14195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D60E751B-C1A2-430B-AEE1-01E11749739A}" type="slidenum">
              <a:rPr lang="en-GB" altLang="en-US" sz="1300" smtClean="0"/>
              <a:pPr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en-GB" altLang="en-US" sz="1300"/>
          </a:p>
        </p:txBody>
      </p:sp>
      <p:sp>
        <p:nvSpPr>
          <p:cNvPr id="409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85988" y="733425"/>
            <a:ext cx="2508250" cy="36226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10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7388" y="4589463"/>
            <a:ext cx="5507037" cy="434816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3796" tIns="41898" rIns="83796" bIns="41898" anchor="ctr"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49326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13/04/2020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51577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13/04/2020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88199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13/04/2020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90977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3076082"/>
            <a:ext cx="5822950" cy="21157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05/02/15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6835AA-8084-4E49-B25F-C4E2C7BD67A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94745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13/04/2020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7773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13/04/2020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48583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13/04/2020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3625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13/04/2020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3223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13/04/2020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6871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13/04/2020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53741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13/04/2020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0174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13/04/2020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764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F71B1A-417D-4BDA-BA72-CE7EB988A151}" type="datetimeFigureOut">
              <a:rPr lang="en-GB" smtClean="0"/>
              <a:t>13/04/2020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8015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21">
            <a:extLst>
              <a:ext uri="{FF2B5EF4-FFF2-40B4-BE49-F238E27FC236}">
                <a16:creationId xmlns:a16="http://schemas.microsoft.com/office/drawing/2014/main" id="{C0D2C8DD-3FB9-4CD6-83E4-DD8B6A37E881}"/>
              </a:ext>
            </a:extLst>
          </p:cNvPr>
          <p:cNvSpPr txBox="1"/>
          <p:nvPr/>
        </p:nvSpPr>
        <p:spPr>
          <a:xfrm>
            <a:off x="2979000" y="1504948"/>
            <a:ext cx="450000" cy="3636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en-GB" sz="1200" dirty="0">
              <a:latin typeface="Century Gothic" panose="020B0502020202020204" pitchFamily="34" charset="0"/>
            </a:endParaRPr>
          </a:p>
        </p:txBody>
      </p:sp>
      <p:sp>
        <p:nvSpPr>
          <p:cNvPr id="150" name="TextBox 149">
            <a:extLst>
              <a:ext uri="{FF2B5EF4-FFF2-40B4-BE49-F238E27FC236}">
                <a16:creationId xmlns:a16="http://schemas.microsoft.com/office/drawing/2014/main" id="{9A50B9AB-1479-4761-938F-3BFED7C98B21}"/>
              </a:ext>
            </a:extLst>
          </p:cNvPr>
          <p:cNvSpPr txBox="1"/>
          <p:nvPr/>
        </p:nvSpPr>
        <p:spPr>
          <a:xfrm>
            <a:off x="2979000" y="1866898"/>
            <a:ext cx="450000" cy="3636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en-GB" sz="1200" dirty="0">
              <a:latin typeface="Century Gothic" panose="020B0502020202020204" pitchFamily="34" charset="0"/>
            </a:endParaRPr>
          </a:p>
        </p:txBody>
      </p:sp>
      <p:sp>
        <p:nvSpPr>
          <p:cNvPr id="154" name="TextBox 153">
            <a:extLst>
              <a:ext uri="{FF2B5EF4-FFF2-40B4-BE49-F238E27FC236}">
                <a16:creationId xmlns:a16="http://schemas.microsoft.com/office/drawing/2014/main" id="{0DC3BA1F-1AE9-4EF0-AAF4-8DE9AA891FB9}"/>
              </a:ext>
            </a:extLst>
          </p:cNvPr>
          <p:cNvSpPr txBox="1"/>
          <p:nvPr/>
        </p:nvSpPr>
        <p:spPr>
          <a:xfrm>
            <a:off x="2979000" y="2228848"/>
            <a:ext cx="450000" cy="3636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en-GB" sz="1200" dirty="0">
              <a:latin typeface="Century Gothic" panose="020B0502020202020204" pitchFamily="34" charset="0"/>
            </a:endParaRPr>
          </a:p>
        </p:txBody>
      </p:sp>
      <p:sp>
        <p:nvSpPr>
          <p:cNvPr id="155" name="TextBox 154">
            <a:extLst>
              <a:ext uri="{FF2B5EF4-FFF2-40B4-BE49-F238E27FC236}">
                <a16:creationId xmlns:a16="http://schemas.microsoft.com/office/drawing/2014/main" id="{0869D984-4BF7-480A-9609-D0B93D6BC518}"/>
              </a:ext>
            </a:extLst>
          </p:cNvPr>
          <p:cNvSpPr txBox="1"/>
          <p:nvPr/>
        </p:nvSpPr>
        <p:spPr>
          <a:xfrm>
            <a:off x="5226900" y="1141348"/>
            <a:ext cx="450000" cy="3636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en-GB" sz="1200" dirty="0">
              <a:latin typeface="Century Gothic" panose="020B0502020202020204" pitchFamily="34" charset="0"/>
            </a:endParaRPr>
          </a:p>
        </p:txBody>
      </p:sp>
      <p:sp>
        <p:nvSpPr>
          <p:cNvPr id="156" name="TextBox 155">
            <a:extLst>
              <a:ext uri="{FF2B5EF4-FFF2-40B4-BE49-F238E27FC236}">
                <a16:creationId xmlns:a16="http://schemas.microsoft.com/office/drawing/2014/main" id="{541B93DF-987D-4EE9-85BE-252BE87DD458}"/>
              </a:ext>
            </a:extLst>
          </p:cNvPr>
          <p:cNvSpPr txBox="1"/>
          <p:nvPr/>
        </p:nvSpPr>
        <p:spPr>
          <a:xfrm>
            <a:off x="5226900" y="1503298"/>
            <a:ext cx="450000" cy="3636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en-GB" sz="1200" dirty="0">
              <a:latin typeface="Century Gothic" panose="020B0502020202020204" pitchFamily="34" charset="0"/>
            </a:endParaRPr>
          </a:p>
        </p:txBody>
      </p:sp>
      <p:sp>
        <p:nvSpPr>
          <p:cNvPr id="157" name="TextBox 156">
            <a:extLst>
              <a:ext uri="{FF2B5EF4-FFF2-40B4-BE49-F238E27FC236}">
                <a16:creationId xmlns:a16="http://schemas.microsoft.com/office/drawing/2014/main" id="{36F4A716-3F07-4416-A568-624FEC201B32}"/>
              </a:ext>
            </a:extLst>
          </p:cNvPr>
          <p:cNvSpPr txBox="1"/>
          <p:nvPr/>
        </p:nvSpPr>
        <p:spPr>
          <a:xfrm>
            <a:off x="5226900" y="1865248"/>
            <a:ext cx="450000" cy="3636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en-GB" sz="1200" dirty="0">
              <a:latin typeface="Century Gothic" panose="020B0502020202020204" pitchFamily="34" charset="0"/>
            </a:endParaRPr>
          </a:p>
        </p:txBody>
      </p:sp>
      <p:sp>
        <p:nvSpPr>
          <p:cNvPr id="158" name="TextBox 157">
            <a:extLst>
              <a:ext uri="{FF2B5EF4-FFF2-40B4-BE49-F238E27FC236}">
                <a16:creationId xmlns:a16="http://schemas.microsoft.com/office/drawing/2014/main" id="{0B2067AA-28DF-427E-8EAB-8DE1F834752D}"/>
              </a:ext>
            </a:extLst>
          </p:cNvPr>
          <p:cNvSpPr txBox="1"/>
          <p:nvPr/>
        </p:nvSpPr>
        <p:spPr>
          <a:xfrm>
            <a:off x="5226900" y="2228848"/>
            <a:ext cx="450000" cy="3636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en-GB" sz="1200" dirty="0">
              <a:latin typeface="Century Gothic" panose="020B0502020202020204" pitchFamily="34" charset="0"/>
            </a:endParaRPr>
          </a:p>
        </p:txBody>
      </p:sp>
      <p:sp>
        <p:nvSpPr>
          <p:cNvPr id="159" name="TextBox 158">
            <a:extLst>
              <a:ext uri="{FF2B5EF4-FFF2-40B4-BE49-F238E27FC236}">
                <a16:creationId xmlns:a16="http://schemas.microsoft.com/office/drawing/2014/main" id="{BBC9BEBF-05D2-489C-8C09-702FF5706491}"/>
              </a:ext>
            </a:extLst>
          </p:cNvPr>
          <p:cNvSpPr txBox="1"/>
          <p:nvPr/>
        </p:nvSpPr>
        <p:spPr>
          <a:xfrm>
            <a:off x="206800" y="2933698"/>
            <a:ext cx="6444400" cy="396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en-GB" sz="1200" dirty="0">
              <a:latin typeface="Century Gothic" panose="020B0502020202020204" pitchFamily="34" charset="0"/>
            </a:endParaRPr>
          </a:p>
        </p:txBody>
      </p:sp>
      <p:sp>
        <p:nvSpPr>
          <p:cNvPr id="160" name="TextBox 159">
            <a:extLst>
              <a:ext uri="{FF2B5EF4-FFF2-40B4-BE49-F238E27FC236}">
                <a16:creationId xmlns:a16="http://schemas.microsoft.com/office/drawing/2014/main" id="{00DA9E91-8BAC-422C-9E25-46C13F59F5B0}"/>
              </a:ext>
            </a:extLst>
          </p:cNvPr>
          <p:cNvSpPr txBox="1"/>
          <p:nvPr/>
        </p:nvSpPr>
        <p:spPr>
          <a:xfrm>
            <a:off x="2853000" y="3764947"/>
            <a:ext cx="576000" cy="576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en-GB" sz="1200" dirty="0">
              <a:latin typeface="Century Gothic" panose="020B0502020202020204" pitchFamily="34" charset="0"/>
            </a:endParaRPr>
          </a:p>
        </p:txBody>
      </p:sp>
      <p:sp>
        <p:nvSpPr>
          <p:cNvPr id="161" name="TextBox 160">
            <a:extLst>
              <a:ext uri="{FF2B5EF4-FFF2-40B4-BE49-F238E27FC236}">
                <a16:creationId xmlns:a16="http://schemas.microsoft.com/office/drawing/2014/main" id="{88A89960-CAA5-4EEE-9F23-4C69CA030690}"/>
              </a:ext>
            </a:extLst>
          </p:cNvPr>
          <p:cNvSpPr txBox="1"/>
          <p:nvPr/>
        </p:nvSpPr>
        <p:spPr>
          <a:xfrm>
            <a:off x="4002350" y="3764947"/>
            <a:ext cx="576000" cy="576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en-GB" sz="1200" dirty="0">
              <a:latin typeface="Century Gothic" panose="020B0502020202020204" pitchFamily="34" charset="0"/>
            </a:endParaRPr>
          </a:p>
        </p:txBody>
      </p:sp>
      <p:sp>
        <p:nvSpPr>
          <p:cNvPr id="162" name="TextBox 161">
            <a:extLst>
              <a:ext uri="{FF2B5EF4-FFF2-40B4-BE49-F238E27FC236}">
                <a16:creationId xmlns:a16="http://schemas.microsoft.com/office/drawing/2014/main" id="{E91F1F1A-3CC9-43FF-A1B0-88951D61988E}"/>
              </a:ext>
            </a:extLst>
          </p:cNvPr>
          <p:cNvSpPr txBox="1"/>
          <p:nvPr/>
        </p:nvSpPr>
        <p:spPr>
          <a:xfrm>
            <a:off x="4578350" y="3764947"/>
            <a:ext cx="576000" cy="576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en-GB" sz="1200" dirty="0">
              <a:latin typeface="Century Gothic" panose="020B0502020202020204" pitchFamily="34" charset="0"/>
            </a:endParaRPr>
          </a:p>
        </p:txBody>
      </p:sp>
      <p:sp>
        <p:nvSpPr>
          <p:cNvPr id="163" name="TextBox 162">
            <a:extLst>
              <a:ext uri="{FF2B5EF4-FFF2-40B4-BE49-F238E27FC236}">
                <a16:creationId xmlns:a16="http://schemas.microsoft.com/office/drawing/2014/main" id="{44BA71EC-4A52-452B-A350-7B2498205262}"/>
              </a:ext>
            </a:extLst>
          </p:cNvPr>
          <p:cNvSpPr txBox="1"/>
          <p:nvPr/>
        </p:nvSpPr>
        <p:spPr>
          <a:xfrm>
            <a:off x="2277000" y="4469147"/>
            <a:ext cx="576000" cy="576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en-GB" sz="1200" dirty="0">
              <a:latin typeface="Century Gothic" panose="020B0502020202020204" pitchFamily="34" charset="0"/>
            </a:endParaRPr>
          </a:p>
        </p:txBody>
      </p:sp>
      <p:sp>
        <p:nvSpPr>
          <p:cNvPr id="164" name="TextBox 163">
            <a:extLst>
              <a:ext uri="{FF2B5EF4-FFF2-40B4-BE49-F238E27FC236}">
                <a16:creationId xmlns:a16="http://schemas.microsoft.com/office/drawing/2014/main" id="{2F60EC4F-5860-48AA-97CC-D0A162622032}"/>
              </a:ext>
            </a:extLst>
          </p:cNvPr>
          <p:cNvSpPr txBox="1"/>
          <p:nvPr/>
        </p:nvSpPr>
        <p:spPr>
          <a:xfrm>
            <a:off x="2853000" y="4469147"/>
            <a:ext cx="576000" cy="576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en-GB" sz="1200" dirty="0">
              <a:latin typeface="Century Gothic" panose="020B0502020202020204" pitchFamily="34" charset="0"/>
            </a:endParaRPr>
          </a:p>
        </p:txBody>
      </p:sp>
      <p:sp>
        <p:nvSpPr>
          <p:cNvPr id="165" name="TextBox 164">
            <a:extLst>
              <a:ext uri="{FF2B5EF4-FFF2-40B4-BE49-F238E27FC236}">
                <a16:creationId xmlns:a16="http://schemas.microsoft.com/office/drawing/2014/main" id="{37B85909-57B4-46BA-99EA-CAB67770E99D}"/>
              </a:ext>
            </a:extLst>
          </p:cNvPr>
          <p:cNvSpPr txBox="1"/>
          <p:nvPr/>
        </p:nvSpPr>
        <p:spPr>
          <a:xfrm>
            <a:off x="4578350" y="4469147"/>
            <a:ext cx="576000" cy="576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en-GB" sz="1200" dirty="0">
              <a:latin typeface="Century Gothic" panose="020B0502020202020204" pitchFamily="34" charset="0"/>
            </a:endParaRPr>
          </a:p>
        </p:txBody>
      </p:sp>
      <p:sp>
        <p:nvSpPr>
          <p:cNvPr id="166" name="TextBox 165">
            <a:extLst>
              <a:ext uri="{FF2B5EF4-FFF2-40B4-BE49-F238E27FC236}">
                <a16:creationId xmlns:a16="http://schemas.microsoft.com/office/drawing/2014/main" id="{9B83DCE1-A102-42F8-B3E9-3E1F79DE8094}"/>
              </a:ext>
            </a:extLst>
          </p:cNvPr>
          <p:cNvSpPr txBox="1"/>
          <p:nvPr/>
        </p:nvSpPr>
        <p:spPr>
          <a:xfrm>
            <a:off x="3790425" y="6576303"/>
            <a:ext cx="2847550" cy="2592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en-GB" sz="12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994468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Custom 3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0563C1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28500E97074E9232E002F87A0DA8" ma:contentTypeVersion="9" ma:contentTypeDescription="Create a new document." ma:contentTypeScope="" ma:versionID="066ddb0580c6cb957c158bf950613a88">
  <xsd:schema xmlns:xsd="http://www.w3.org/2001/XMLSchema" xmlns:xs="http://www.w3.org/2001/XMLSchema" xmlns:p="http://schemas.microsoft.com/office/2006/metadata/properties" xmlns:ns2="86144f90-c7b6-48d0-aae5-f5e9e48cc3df" xmlns:ns3="5c7a0828-c5e4-45f8-a074-18a8fdc88ec6" targetNamespace="http://schemas.microsoft.com/office/2006/metadata/properties" ma:root="true" ma:fieldsID="b6edf0ecd0c2312d28fd762618f18263" ns2:_="" ns3:_="">
    <xsd:import namespace="86144f90-c7b6-48d0-aae5-f5e9e48cc3df"/>
    <xsd:import namespace="5c7a0828-c5e4-45f8-a074-18a8fdc88ec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EventHashCode" minOccurs="0"/>
                <xsd:element ref="ns3:MediaServiceGenerationTime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144f90-c7b6-48d0-aae5-f5e9e48cc3d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c7a0828-c5e4-45f8-a074-18a8fdc88e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C2DEF60-5E7C-4876-86E2-D1A7F46545E1}"/>
</file>

<file path=customXml/itemProps2.xml><?xml version="1.0" encoding="utf-8"?>
<ds:datastoreItem xmlns:ds="http://schemas.openxmlformats.org/officeDocument/2006/customXml" ds:itemID="{1BFA0669-9B32-4C93-BEAE-CDD33262B33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E759B5E-B001-436F-86B7-489A2C6A39DF}">
  <ds:schemaRefs>
    <ds:schemaRef ds:uri="http://schemas.microsoft.com/sharepoint/v3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86144f90-c7b6-48d0-aae5-f5e9e48cc3df"/>
    <ds:schemaRef ds:uri="http://purl.org/dc/elements/1.1/"/>
    <ds:schemaRef ds:uri="http://schemas.microsoft.com/office/2006/metadata/properties"/>
    <ds:schemaRef ds:uri="0f0ae0ff-29c4-4766-b250-c1a9bee8d430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</TotalTime>
  <Words>1</Words>
  <Application>Microsoft Office PowerPoint</Application>
  <PresentationFormat>A4 Paper (210x297 mm)</PresentationFormat>
  <Paragraphs>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1 Count in 5s Worksheet</dc:title>
  <dc:creator>Sian Stebbings</dc:creator>
  <cp:lastModifiedBy>Sian Stebbings</cp:lastModifiedBy>
  <cp:revision>7</cp:revision>
  <dcterms:created xsi:type="dcterms:W3CDTF">2018-10-23T11:51:23Z</dcterms:created>
  <dcterms:modified xsi:type="dcterms:W3CDTF">2020-04-13T08:41:41Z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0x0101002E2B28500E97074E9232E002F87A0DA8</vt:lpwstr>
  </property>
  <property fmtid="{D5CDD505-2E9C-101B-9397-08002B2CF9AE}" pid="3" name="TaxKeyword">
    <vt:lpwstr/>
  </property>
  <property fmtid="{D5CDD505-2E9C-101B-9397-08002B2CF9AE}" pid="4" name="AuthorIds_UIVersion_11776">
    <vt:lpwstr>37</vt:lpwstr>
  </property>
  <property fmtid="{D5CDD505-2E9C-101B-9397-08002B2CF9AE}" pid="5" name="AuthorIds_UIVersion_6144">
    <vt:lpwstr>54</vt:lpwstr>
  </property>
</Properties>
</file>