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2F2F2"/>
    <a:srgbClr val="FF0000"/>
    <a:srgbClr val="6699FF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65" autoAdjust="0"/>
    <p:restoredTop sz="94595"/>
  </p:normalViewPr>
  <p:slideViewPr>
    <p:cSldViewPr snapToGrid="0">
      <p:cViewPr>
        <p:scale>
          <a:sx n="74" d="100"/>
          <a:sy n="74" d="100"/>
        </p:scale>
        <p:origin x="1224" y="-15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43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DAC0708-781E-4744-9F57-C7EED6C1DFFB}"/>
              </a:ext>
            </a:extLst>
          </p:cNvPr>
          <p:cNvSpPr txBox="1"/>
          <p:nvPr/>
        </p:nvSpPr>
        <p:spPr>
          <a:xfrm>
            <a:off x="2587925" y="2596552"/>
            <a:ext cx="491706" cy="27699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8756F76-DF9B-42B7-8686-77EBFE3A816E}"/>
              </a:ext>
            </a:extLst>
          </p:cNvPr>
          <p:cNvSpPr txBox="1"/>
          <p:nvPr/>
        </p:nvSpPr>
        <p:spPr>
          <a:xfrm>
            <a:off x="2035836" y="3922146"/>
            <a:ext cx="360000" cy="29617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FF24F97-C623-40B0-ABA7-176C6F2DF48C}"/>
              </a:ext>
            </a:extLst>
          </p:cNvPr>
          <p:cNvSpPr txBox="1"/>
          <p:nvPr/>
        </p:nvSpPr>
        <p:spPr>
          <a:xfrm>
            <a:off x="2627900" y="3922146"/>
            <a:ext cx="360000" cy="29617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BBF1061-5D71-421C-A7B1-CF9FAE391DD7}"/>
              </a:ext>
            </a:extLst>
          </p:cNvPr>
          <p:cNvSpPr txBox="1"/>
          <p:nvPr/>
        </p:nvSpPr>
        <p:spPr>
          <a:xfrm>
            <a:off x="1472811" y="4708583"/>
            <a:ext cx="360000" cy="29617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FC9D23D-AD42-471F-A687-8D4E042505B8}"/>
              </a:ext>
            </a:extLst>
          </p:cNvPr>
          <p:cNvSpPr txBox="1"/>
          <p:nvPr/>
        </p:nvSpPr>
        <p:spPr>
          <a:xfrm>
            <a:off x="2616961" y="4708583"/>
            <a:ext cx="360000" cy="29617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945D20A-B5E3-48FD-8EE4-94D3DBA15D3D}"/>
              </a:ext>
            </a:extLst>
          </p:cNvPr>
          <p:cNvSpPr txBox="1"/>
          <p:nvPr/>
        </p:nvSpPr>
        <p:spPr>
          <a:xfrm>
            <a:off x="1472811" y="5473458"/>
            <a:ext cx="360000" cy="29617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25A579F-B2D2-427C-AB92-4D6099907922}"/>
              </a:ext>
            </a:extLst>
          </p:cNvPr>
          <p:cNvSpPr txBox="1"/>
          <p:nvPr/>
        </p:nvSpPr>
        <p:spPr>
          <a:xfrm>
            <a:off x="3249000" y="5473458"/>
            <a:ext cx="360000" cy="29617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5CB138A-5038-468C-A000-C081DB73DB5A}"/>
              </a:ext>
            </a:extLst>
          </p:cNvPr>
          <p:cNvSpPr txBox="1"/>
          <p:nvPr/>
        </p:nvSpPr>
        <p:spPr>
          <a:xfrm>
            <a:off x="247576" y="8472575"/>
            <a:ext cx="6362849" cy="4988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2070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BBC5294-7BFC-4A7B-89A0-5BA19CFA0F3B}"/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Count in 2s Worksheet</dc:title>
  <dc:creator>Sian Stebbings</dc:creator>
  <cp:lastModifiedBy>Lisa Mason</cp:lastModifiedBy>
  <cp:revision>9</cp:revision>
  <dcterms:created xsi:type="dcterms:W3CDTF">2018-10-23T11:51:23Z</dcterms:created>
  <dcterms:modified xsi:type="dcterms:W3CDTF">2020-04-13T14:16:53Z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