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FF0000"/>
    <a:srgbClr val="FF9933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3B9B98-2A24-4D88-A8B2-0713E1555231}" v="9" dt="2020-06-01T08:55:34.0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4436"/>
  </p:normalViewPr>
  <p:slideViewPr>
    <p:cSldViewPr snapToGrid="0">
      <p:cViewPr>
        <p:scale>
          <a:sx n="94" d="100"/>
          <a:sy n="94" d="100"/>
        </p:scale>
        <p:origin x="1843" y="-1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" userId="ebcc58ce-2d8c-4ed9-a38e-e6d0a4be1782" providerId="ADAL" clId="{993B9B98-2A24-4D88-A8B2-0713E1555231}"/>
    <pc:docChg chg="addSld delSld modSld">
      <pc:chgData name="Nicola" userId="ebcc58ce-2d8c-4ed9-a38e-e6d0a4be1782" providerId="ADAL" clId="{993B9B98-2A24-4D88-A8B2-0713E1555231}" dt="2020-06-01T08:55:49.470" v="84" actId="47"/>
      <pc:docMkLst>
        <pc:docMk/>
      </pc:docMkLst>
      <pc:sldChg chg="addSp delSp modSp mod setBg">
        <pc:chgData name="Nicola" userId="ebcc58ce-2d8c-4ed9-a38e-e6d0a4be1782" providerId="ADAL" clId="{993B9B98-2A24-4D88-A8B2-0713E1555231}" dt="2020-06-01T08:55:44.060" v="83" actId="1036"/>
        <pc:sldMkLst>
          <pc:docMk/>
          <pc:sldMk cId="1665396910" sldId="386"/>
        </pc:sldMkLst>
        <pc:spChg chg="del">
          <ac:chgData name="Nicola" userId="ebcc58ce-2d8c-4ed9-a38e-e6d0a4be1782" providerId="ADAL" clId="{993B9B98-2A24-4D88-A8B2-0713E1555231}" dt="2020-06-01T08:53:02.474" v="1" actId="478"/>
          <ac:spMkLst>
            <pc:docMk/>
            <pc:sldMk cId="1665396910" sldId="386"/>
            <ac:spMk id="3" creationId="{930105BA-0759-43CC-8765-FCD147F54B38}"/>
          </ac:spMkLst>
        </pc:spChg>
        <pc:spChg chg="add mod">
          <ac:chgData name="Nicola" userId="ebcc58ce-2d8c-4ed9-a38e-e6d0a4be1782" providerId="ADAL" clId="{993B9B98-2A24-4D88-A8B2-0713E1555231}" dt="2020-06-01T08:55:06.377" v="21" actId="1035"/>
          <ac:spMkLst>
            <pc:docMk/>
            <pc:sldMk cId="1665396910" sldId="386"/>
            <ac:spMk id="4" creationId="{EC2638AB-A171-4492-808F-FFBB583FCF65}"/>
          </ac:spMkLst>
        </pc:spChg>
        <pc:spChg chg="del">
          <ac:chgData name="Nicola" userId="ebcc58ce-2d8c-4ed9-a38e-e6d0a4be1782" providerId="ADAL" clId="{993B9B98-2A24-4D88-A8B2-0713E1555231}" dt="2020-06-01T08:53:02.474" v="1" actId="478"/>
          <ac:spMkLst>
            <pc:docMk/>
            <pc:sldMk cId="1665396910" sldId="386"/>
            <ac:spMk id="5" creationId="{C8C978D8-559B-194F-9976-17A19C6819A3}"/>
          </ac:spMkLst>
        </pc:spChg>
        <pc:spChg chg="del">
          <ac:chgData name="Nicola" userId="ebcc58ce-2d8c-4ed9-a38e-e6d0a4be1782" providerId="ADAL" clId="{993B9B98-2A24-4D88-A8B2-0713E1555231}" dt="2020-06-01T08:53:02.474" v="1" actId="478"/>
          <ac:spMkLst>
            <pc:docMk/>
            <pc:sldMk cId="1665396910" sldId="386"/>
            <ac:spMk id="9" creationId="{16700627-1FA0-4CB7-9C27-FC5DF73FAE4B}"/>
          </ac:spMkLst>
        </pc:spChg>
        <pc:spChg chg="del">
          <ac:chgData name="Nicola" userId="ebcc58ce-2d8c-4ed9-a38e-e6d0a4be1782" providerId="ADAL" clId="{993B9B98-2A24-4D88-A8B2-0713E1555231}" dt="2020-06-01T08:53:02.474" v="1" actId="478"/>
          <ac:spMkLst>
            <pc:docMk/>
            <pc:sldMk cId="1665396910" sldId="386"/>
            <ac:spMk id="156" creationId="{4215C8FB-D0BF-C743-9EE3-EB2271A2D9EA}"/>
          </ac:spMkLst>
        </pc:spChg>
        <pc:spChg chg="del">
          <ac:chgData name="Nicola" userId="ebcc58ce-2d8c-4ed9-a38e-e6d0a4be1782" providerId="ADAL" clId="{993B9B98-2A24-4D88-A8B2-0713E1555231}" dt="2020-06-01T08:53:02.474" v="1" actId="478"/>
          <ac:spMkLst>
            <pc:docMk/>
            <pc:sldMk cId="1665396910" sldId="386"/>
            <ac:spMk id="157" creationId="{8FEC427D-10CA-B249-B132-C66429E78850}"/>
          </ac:spMkLst>
        </pc:spChg>
        <pc:spChg chg="del">
          <ac:chgData name="Nicola" userId="ebcc58ce-2d8c-4ed9-a38e-e6d0a4be1782" providerId="ADAL" clId="{993B9B98-2A24-4D88-A8B2-0713E1555231}" dt="2020-06-01T08:53:02.474" v="1" actId="478"/>
          <ac:spMkLst>
            <pc:docMk/>
            <pc:sldMk cId="1665396910" sldId="386"/>
            <ac:spMk id="158" creationId="{52325B05-F28C-D743-AC5B-BC7D821C022F}"/>
          </ac:spMkLst>
        </pc:spChg>
        <pc:spChg chg="del">
          <ac:chgData name="Nicola" userId="ebcc58ce-2d8c-4ed9-a38e-e6d0a4be1782" providerId="ADAL" clId="{993B9B98-2A24-4D88-A8B2-0713E1555231}" dt="2020-06-01T08:53:02.474" v="1" actId="478"/>
          <ac:spMkLst>
            <pc:docMk/>
            <pc:sldMk cId="1665396910" sldId="386"/>
            <ac:spMk id="197" creationId="{F1E0A02C-05CE-4AA1-BE32-D3B7F1C2816E}"/>
          </ac:spMkLst>
        </pc:spChg>
        <pc:spChg chg="del">
          <ac:chgData name="Nicola" userId="ebcc58ce-2d8c-4ed9-a38e-e6d0a4be1782" providerId="ADAL" clId="{993B9B98-2A24-4D88-A8B2-0713E1555231}" dt="2020-06-01T08:53:02.474" v="1" actId="478"/>
          <ac:spMkLst>
            <pc:docMk/>
            <pc:sldMk cId="1665396910" sldId="386"/>
            <ac:spMk id="198" creationId="{079DE978-60ED-4547-A4F7-021404BF4F42}"/>
          </ac:spMkLst>
        </pc:spChg>
        <pc:spChg chg="del">
          <ac:chgData name="Nicola" userId="ebcc58ce-2d8c-4ed9-a38e-e6d0a4be1782" providerId="ADAL" clId="{993B9B98-2A24-4D88-A8B2-0713E1555231}" dt="2020-06-01T08:53:02.474" v="1" actId="478"/>
          <ac:spMkLst>
            <pc:docMk/>
            <pc:sldMk cId="1665396910" sldId="386"/>
            <ac:spMk id="222" creationId="{13B0094A-B451-4464-B7E5-F53875B4C19A}"/>
          </ac:spMkLst>
        </pc:spChg>
        <pc:spChg chg="add mod">
          <ac:chgData name="Nicola" userId="ebcc58ce-2d8c-4ed9-a38e-e6d0a4be1782" providerId="ADAL" clId="{993B9B98-2A24-4D88-A8B2-0713E1555231}" dt="2020-06-01T08:55:26.690" v="41" actId="1036"/>
          <ac:spMkLst>
            <pc:docMk/>
            <pc:sldMk cId="1665396910" sldId="386"/>
            <ac:spMk id="297" creationId="{109815F5-2637-469C-8781-F8FA2991D1E5}"/>
          </ac:spMkLst>
        </pc:spChg>
        <pc:spChg chg="add mod">
          <ac:chgData name="Nicola" userId="ebcc58ce-2d8c-4ed9-a38e-e6d0a4be1782" providerId="ADAL" clId="{993B9B98-2A24-4D88-A8B2-0713E1555231}" dt="2020-06-01T08:55:32.206" v="44" actId="1036"/>
          <ac:spMkLst>
            <pc:docMk/>
            <pc:sldMk cId="1665396910" sldId="386"/>
            <ac:spMk id="298" creationId="{5ADD29AD-6BB0-4372-A760-96A584AF98C8}"/>
          </ac:spMkLst>
        </pc:spChg>
        <pc:spChg chg="add mod">
          <ac:chgData name="Nicola" userId="ebcc58ce-2d8c-4ed9-a38e-e6d0a4be1782" providerId="ADAL" clId="{993B9B98-2A24-4D88-A8B2-0713E1555231}" dt="2020-06-01T08:55:44.060" v="83" actId="1036"/>
          <ac:spMkLst>
            <pc:docMk/>
            <pc:sldMk cId="1665396910" sldId="386"/>
            <ac:spMk id="311" creationId="{B7BA97C2-295A-45BE-BDCE-C97BBAAFEDA6}"/>
          </ac:spMkLst>
        </pc:spChg>
        <pc:grpChg chg="del">
          <ac:chgData name="Nicola" userId="ebcc58ce-2d8c-4ed9-a38e-e6d0a4be1782" providerId="ADAL" clId="{993B9B98-2A24-4D88-A8B2-0713E1555231}" dt="2020-06-01T08:53:02.474" v="1" actId="478"/>
          <ac:grpSpMkLst>
            <pc:docMk/>
            <pc:sldMk cId="1665396910" sldId="386"/>
            <ac:grpSpMk id="2" creationId="{3237B01C-2391-4ABD-9F9D-D05BDC0B2197}"/>
          </ac:grpSpMkLst>
        </pc:grpChg>
        <pc:grpChg chg="del">
          <ac:chgData name="Nicola" userId="ebcc58ce-2d8c-4ed9-a38e-e6d0a4be1782" providerId="ADAL" clId="{993B9B98-2A24-4D88-A8B2-0713E1555231}" dt="2020-06-01T08:53:02.474" v="1" actId="478"/>
          <ac:grpSpMkLst>
            <pc:docMk/>
            <pc:sldMk cId="1665396910" sldId="386"/>
            <ac:grpSpMk id="159" creationId="{1FCAC171-A25A-C241-A29F-198A9AB31AB9}"/>
          </ac:grpSpMkLst>
        </pc:grpChg>
        <pc:grpChg chg="del">
          <ac:chgData name="Nicola" userId="ebcc58ce-2d8c-4ed9-a38e-e6d0a4be1782" providerId="ADAL" clId="{993B9B98-2A24-4D88-A8B2-0713E1555231}" dt="2020-06-01T08:53:02.474" v="1" actId="478"/>
          <ac:grpSpMkLst>
            <pc:docMk/>
            <pc:sldMk cId="1665396910" sldId="386"/>
            <ac:grpSpMk id="184" creationId="{3B2EB2D3-BDA2-7F42-B0AA-1436CC7735E7}"/>
          </ac:grpSpMkLst>
        </pc:grpChg>
        <pc:grpChg chg="del">
          <ac:chgData name="Nicola" userId="ebcc58ce-2d8c-4ed9-a38e-e6d0a4be1782" providerId="ADAL" clId="{993B9B98-2A24-4D88-A8B2-0713E1555231}" dt="2020-06-01T08:53:02.474" v="1" actId="478"/>
          <ac:grpSpMkLst>
            <pc:docMk/>
            <pc:sldMk cId="1665396910" sldId="386"/>
            <ac:grpSpMk id="209" creationId="{53969B17-26D5-FB4B-AF25-895FD8A8B8E1}"/>
          </ac:grpSpMkLst>
        </pc:grpChg>
        <pc:grpChg chg="del">
          <ac:chgData name="Nicola" userId="ebcc58ce-2d8c-4ed9-a38e-e6d0a4be1782" providerId="ADAL" clId="{993B9B98-2A24-4D88-A8B2-0713E1555231}" dt="2020-06-01T08:53:02.474" v="1" actId="478"/>
          <ac:grpSpMkLst>
            <pc:docMk/>
            <pc:sldMk cId="1665396910" sldId="386"/>
            <ac:grpSpMk id="223" creationId="{6EACE30C-B8E0-49CE-8A3D-0C27BA037FC4}"/>
          </ac:grpSpMkLst>
        </pc:grpChg>
        <pc:grpChg chg="del">
          <ac:chgData name="Nicola" userId="ebcc58ce-2d8c-4ed9-a38e-e6d0a4be1782" providerId="ADAL" clId="{993B9B98-2A24-4D88-A8B2-0713E1555231}" dt="2020-06-01T08:53:02.474" v="1" actId="478"/>
          <ac:grpSpMkLst>
            <pc:docMk/>
            <pc:sldMk cId="1665396910" sldId="386"/>
            <ac:grpSpMk id="234" creationId="{1A1FE8E8-8BDE-804B-84EC-212FFE1E1979}"/>
          </ac:grpSpMkLst>
        </pc:grpChg>
        <pc:grpChg chg="del">
          <ac:chgData name="Nicola" userId="ebcc58ce-2d8c-4ed9-a38e-e6d0a4be1782" providerId="ADAL" clId="{993B9B98-2A24-4D88-A8B2-0713E1555231}" dt="2020-06-01T08:53:02.474" v="1" actId="478"/>
          <ac:grpSpMkLst>
            <pc:docMk/>
            <pc:sldMk cId="1665396910" sldId="386"/>
            <ac:grpSpMk id="259" creationId="{A83AD159-C337-AC43-B5D5-99385BBD20C0}"/>
          </ac:grpSpMkLst>
        </pc:grpChg>
        <pc:grpChg chg="del">
          <ac:chgData name="Nicola" userId="ebcc58ce-2d8c-4ed9-a38e-e6d0a4be1782" providerId="ADAL" clId="{993B9B98-2A24-4D88-A8B2-0713E1555231}" dt="2020-06-01T08:53:02.474" v="1" actId="478"/>
          <ac:grpSpMkLst>
            <pc:docMk/>
            <pc:sldMk cId="1665396910" sldId="386"/>
            <ac:grpSpMk id="284" creationId="{7BA85DDC-81EA-2943-B4EE-3655109A59ED}"/>
          </ac:grpSpMkLst>
        </pc:grpChg>
        <pc:grpChg chg="del">
          <ac:chgData name="Nicola" userId="ebcc58ce-2d8c-4ed9-a38e-e6d0a4be1782" providerId="ADAL" clId="{993B9B98-2A24-4D88-A8B2-0713E1555231}" dt="2020-06-01T08:53:02.474" v="1" actId="478"/>
          <ac:grpSpMkLst>
            <pc:docMk/>
            <pc:sldMk cId="1665396910" sldId="386"/>
            <ac:grpSpMk id="310" creationId="{A90ACB62-F84A-E74D-ADCF-D4BA4181F845}"/>
          </ac:grpSpMkLst>
        </pc:grpChg>
        <pc:graphicFrameChg chg="del">
          <ac:chgData name="Nicola" userId="ebcc58ce-2d8c-4ed9-a38e-e6d0a4be1782" providerId="ADAL" clId="{993B9B98-2A24-4D88-A8B2-0713E1555231}" dt="2020-06-01T08:53:02.474" v="1" actId="478"/>
          <ac:graphicFrameMkLst>
            <pc:docMk/>
            <pc:sldMk cId="1665396910" sldId="386"/>
            <ac:graphicFrameMk id="6" creationId="{D7E29BAF-4FA6-4755-9F9A-049EECF31ECB}"/>
          </ac:graphicFrameMkLst>
        </pc:graphicFrameChg>
        <pc:graphicFrameChg chg="del">
          <ac:chgData name="Nicola" userId="ebcc58ce-2d8c-4ed9-a38e-e6d0a4be1782" providerId="ADAL" clId="{993B9B98-2A24-4D88-A8B2-0713E1555231}" dt="2020-06-01T08:53:02.474" v="1" actId="478"/>
          <ac:graphicFrameMkLst>
            <pc:docMk/>
            <pc:sldMk cId="1665396910" sldId="386"/>
            <ac:graphicFrameMk id="41" creationId="{E29B27C4-C26B-4A0D-8450-77EF046FA962}"/>
          </ac:graphicFrameMkLst>
        </pc:graphicFrameChg>
        <pc:graphicFrameChg chg="del">
          <ac:chgData name="Nicola" userId="ebcc58ce-2d8c-4ed9-a38e-e6d0a4be1782" providerId="ADAL" clId="{993B9B98-2A24-4D88-A8B2-0713E1555231}" dt="2020-06-01T08:53:02.474" v="1" actId="478"/>
          <ac:graphicFrameMkLst>
            <pc:docMk/>
            <pc:sldMk cId="1665396910" sldId="386"/>
            <ac:graphicFrameMk id="309" creationId="{FB6412BA-CBA5-48B1-AF32-4F083FC1576B}"/>
          </ac:graphicFrameMkLst>
        </pc:graphicFrameChg>
        <pc:picChg chg="del">
          <ac:chgData name="Nicola" userId="ebcc58ce-2d8c-4ed9-a38e-e6d0a4be1782" providerId="ADAL" clId="{993B9B98-2A24-4D88-A8B2-0713E1555231}" dt="2020-06-01T08:53:02.474" v="1" actId="478"/>
          <ac:picMkLst>
            <pc:docMk/>
            <pc:sldMk cId="1665396910" sldId="386"/>
            <ac:picMk id="8" creationId="{02CBF6A0-928A-4415-B6D1-3366B1EED8F9}"/>
          </ac:picMkLst>
        </pc:picChg>
        <pc:picChg chg="del">
          <ac:chgData name="Nicola" userId="ebcc58ce-2d8c-4ed9-a38e-e6d0a4be1782" providerId="ADAL" clId="{993B9B98-2A24-4D88-A8B2-0713E1555231}" dt="2020-06-01T08:53:02.474" v="1" actId="478"/>
          <ac:picMkLst>
            <pc:docMk/>
            <pc:sldMk cId="1665396910" sldId="386"/>
            <ac:picMk id="131" creationId="{47346276-AB43-7048-9CE3-F06EF29B4FA0}"/>
          </ac:picMkLst>
        </pc:picChg>
        <pc:picChg chg="del">
          <ac:chgData name="Nicola" userId="ebcc58ce-2d8c-4ed9-a38e-e6d0a4be1782" providerId="ADAL" clId="{993B9B98-2A24-4D88-A8B2-0713E1555231}" dt="2020-06-01T08:53:02.474" v="1" actId="478"/>
          <ac:picMkLst>
            <pc:docMk/>
            <pc:sldMk cId="1665396910" sldId="386"/>
            <ac:picMk id="138" creationId="{06A225A4-3C0E-304A-BE10-EFC3A0B1D101}"/>
          </ac:picMkLst>
        </pc:picChg>
      </pc:sldChg>
      <pc:sldChg chg="add del">
        <pc:chgData name="Nicola" userId="ebcc58ce-2d8c-4ed9-a38e-e6d0a4be1782" providerId="ADAL" clId="{993B9B98-2A24-4D88-A8B2-0713E1555231}" dt="2020-06-01T08:55:49.470" v="84" actId="47"/>
        <pc:sldMkLst>
          <pc:docMk/>
          <pc:sldMk cId="992952033" sldId="3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352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C2638AB-A171-4492-808F-FFBB583FCF65}"/>
              </a:ext>
            </a:extLst>
          </p:cNvPr>
          <p:cNvSpPr txBox="1"/>
          <p:nvPr/>
        </p:nvSpPr>
        <p:spPr>
          <a:xfrm>
            <a:off x="4721696" y="3729608"/>
            <a:ext cx="504000" cy="504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97" name="TextBox 296">
            <a:extLst>
              <a:ext uri="{FF2B5EF4-FFF2-40B4-BE49-F238E27FC236}">
                <a16:creationId xmlns:a16="http://schemas.microsoft.com/office/drawing/2014/main" id="{109815F5-2637-469C-8781-F8FA2991D1E5}"/>
              </a:ext>
            </a:extLst>
          </p:cNvPr>
          <p:cNvSpPr txBox="1"/>
          <p:nvPr/>
        </p:nvSpPr>
        <p:spPr>
          <a:xfrm>
            <a:off x="4721696" y="4350562"/>
            <a:ext cx="504000" cy="52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98" name="TextBox 297">
            <a:extLst>
              <a:ext uri="{FF2B5EF4-FFF2-40B4-BE49-F238E27FC236}">
                <a16:creationId xmlns:a16="http://schemas.microsoft.com/office/drawing/2014/main" id="{5ADD29AD-6BB0-4372-A760-96A584AF98C8}"/>
              </a:ext>
            </a:extLst>
          </p:cNvPr>
          <p:cNvSpPr txBox="1"/>
          <p:nvPr/>
        </p:nvSpPr>
        <p:spPr>
          <a:xfrm>
            <a:off x="4721696" y="4994756"/>
            <a:ext cx="504000" cy="52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11" name="TextBox 310">
            <a:extLst>
              <a:ext uri="{FF2B5EF4-FFF2-40B4-BE49-F238E27FC236}">
                <a16:creationId xmlns:a16="http://schemas.microsoft.com/office/drawing/2014/main" id="{B7BA97C2-295A-45BE-BDCE-C97BBAAFEDA6}"/>
              </a:ext>
            </a:extLst>
          </p:cNvPr>
          <p:cNvSpPr txBox="1"/>
          <p:nvPr/>
        </p:nvSpPr>
        <p:spPr>
          <a:xfrm>
            <a:off x="4721696" y="5639287"/>
            <a:ext cx="504000" cy="52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3969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759B5E-B001-436F-86B7-489A2C6A39D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http://schemas.microsoft.com/sharepoint/v3"/>
    <ds:schemaRef ds:uri="0f0ae0ff-29c4-4766-b250-c1a9bee8d43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16556C-1AB3-474E-8DA6-3A84B1B6906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11041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Count in 10s Worksheet</dc:title>
  <dc:creator>Sian Stebbings</dc:creator>
  <cp:lastModifiedBy>Nicola Dockerty</cp:lastModifiedBy>
  <cp:revision>27</cp:revision>
  <dcterms:created xsi:type="dcterms:W3CDTF">2018-10-23T11:51:23Z</dcterms:created>
  <dcterms:modified xsi:type="dcterms:W3CDTF">2020-06-01T08:55:52Z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</Properties>
</file>