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6"/>
  </p:notesMasterIdLst>
  <p:sldIdLst>
    <p:sldId id="392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756"/>
    <a:srgbClr val="706F6F"/>
    <a:srgbClr val="5D3B51"/>
    <a:srgbClr val="FFBB00"/>
    <a:srgbClr val="043E47"/>
    <a:srgbClr val="6FC36C"/>
    <a:srgbClr val="F6B1AE"/>
    <a:srgbClr val="1D619C"/>
    <a:srgbClr val="D687C2"/>
    <a:srgbClr val="00B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079CD7-43B0-44EF-885B-C5AECB09DEB8}" v="12" dt="2020-06-19T10:02:29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96079CD7-43B0-44EF-885B-C5AECB09DEB8}"/>
    <pc:docChg chg="addSld delSld modSld">
      <pc:chgData name="Nicola" userId="ebcc58ce-2d8c-4ed9-a38e-e6d0a4be1782" providerId="ADAL" clId="{96079CD7-43B0-44EF-885B-C5AECB09DEB8}" dt="2020-06-19T10:02:39.027" v="26" actId="47"/>
      <pc:docMkLst>
        <pc:docMk/>
      </pc:docMkLst>
      <pc:sldChg chg="addSp delSp modSp mod setBg">
        <pc:chgData name="Nicola" userId="ebcc58ce-2d8c-4ed9-a38e-e6d0a4be1782" providerId="ADAL" clId="{96079CD7-43B0-44EF-885B-C5AECB09DEB8}" dt="2020-06-19T10:02:32.617" v="25" actId="1036"/>
        <pc:sldMkLst>
          <pc:docMk/>
          <pc:sldMk cId="966968809" sldId="392"/>
        </pc:sldMkLst>
        <pc:spChg chg="add mod">
          <ac:chgData name="Nicola" userId="ebcc58ce-2d8c-4ed9-a38e-e6d0a4be1782" providerId="ADAL" clId="{96079CD7-43B0-44EF-885B-C5AECB09DEB8}" dt="2020-06-19T10:01:37.124" v="19" actId="1036"/>
          <ac:spMkLst>
            <pc:docMk/>
            <pc:sldMk cId="966968809" sldId="392"/>
            <ac:spMk id="3" creationId="{1BEF4A94-79D2-4894-B50F-F48002F4B66E}"/>
          </ac:spMkLst>
        </pc:spChg>
        <pc:spChg chg="add mod">
          <ac:chgData name="Nicola" userId="ebcc58ce-2d8c-4ed9-a38e-e6d0a4be1782" providerId="ADAL" clId="{96079CD7-43B0-44EF-885B-C5AECB09DEB8}" dt="2020-06-19T10:02:32.617" v="25" actId="1036"/>
          <ac:spMkLst>
            <pc:docMk/>
            <pc:sldMk cId="966968809" sldId="392"/>
            <ac:spMk id="61" creationId="{1A7153D9-16CD-45E1-AB99-31E09FD2C7E7}"/>
          </ac:spMkLst>
        </pc:spChg>
        <pc:spChg chg="add mod">
          <ac:chgData name="Nicola" userId="ebcc58ce-2d8c-4ed9-a38e-e6d0a4be1782" providerId="ADAL" clId="{96079CD7-43B0-44EF-885B-C5AECB09DEB8}" dt="2020-06-19T10:02:32.617" v="25" actId="1036"/>
          <ac:spMkLst>
            <pc:docMk/>
            <pc:sldMk cId="966968809" sldId="392"/>
            <ac:spMk id="62" creationId="{0276EAAF-8A78-4ECF-BC14-2BD7663FAF78}"/>
          </ac:spMkLst>
        </pc:spChg>
        <pc:spChg chg="del">
          <ac:chgData name="Nicola" userId="ebcc58ce-2d8c-4ed9-a38e-e6d0a4be1782" providerId="ADAL" clId="{96079CD7-43B0-44EF-885B-C5AECB09DEB8}" dt="2020-06-19T09:58:57.539" v="1" actId="478"/>
          <ac:spMkLst>
            <pc:docMk/>
            <pc:sldMk cId="966968809" sldId="392"/>
            <ac:spMk id="77" creationId="{2CA2BA40-188B-4B0C-BBB8-F5AB6B4FDDFD}"/>
          </ac:spMkLst>
        </pc:spChg>
        <pc:grpChg chg="del">
          <ac:chgData name="Nicola" userId="ebcc58ce-2d8c-4ed9-a38e-e6d0a4be1782" providerId="ADAL" clId="{96079CD7-43B0-44EF-885B-C5AECB09DEB8}" dt="2020-06-19T09:58:57.539" v="1" actId="478"/>
          <ac:grpSpMkLst>
            <pc:docMk/>
            <pc:sldMk cId="966968809" sldId="392"/>
            <ac:grpSpMk id="5" creationId="{5CC977C2-D910-45B0-A401-FDE283797384}"/>
          </ac:grpSpMkLst>
        </pc:grpChg>
        <pc:grpChg chg="del">
          <ac:chgData name="Nicola" userId="ebcc58ce-2d8c-4ed9-a38e-e6d0a4be1782" providerId="ADAL" clId="{96079CD7-43B0-44EF-885B-C5AECB09DEB8}" dt="2020-06-19T09:58:57.539" v="1" actId="478"/>
          <ac:grpSpMkLst>
            <pc:docMk/>
            <pc:sldMk cId="966968809" sldId="392"/>
            <ac:grpSpMk id="6" creationId="{313742EA-8485-489A-8DDC-D6108D0B5214}"/>
          </ac:grpSpMkLst>
        </pc:grpChg>
        <pc:grpChg chg="del">
          <ac:chgData name="Nicola" userId="ebcc58ce-2d8c-4ed9-a38e-e6d0a4be1782" providerId="ADAL" clId="{96079CD7-43B0-44EF-885B-C5AECB09DEB8}" dt="2020-06-19T09:58:57.539" v="1" actId="478"/>
          <ac:grpSpMkLst>
            <pc:docMk/>
            <pc:sldMk cId="966968809" sldId="392"/>
            <ac:grpSpMk id="10" creationId="{3CA4E226-D084-49FD-8963-65B860278944}"/>
          </ac:grpSpMkLst>
        </pc:grpChg>
        <pc:grpChg chg="del">
          <ac:chgData name="Nicola" userId="ebcc58ce-2d8c-4ed9-a38e-e6d0a4be1782" providerId="ADAL" clId="{96079CD7-43B0-44EF-885B-C5AECB09DEB8}" dt="2020-06-19T09:58:57.539" v="1" actId="478"/>
          <ac:grpSpMkLst>
            <pc:docMk/>
            <pc:sldMk cId="966968809" sldId="392"/>
            <ac:grpSpMk id="92" creationId="{3EA55747-817E-430B-B1B4-35D7705DF59E}"/>
          </ac:grpSpMkLst>
        </pc:grpChg>
        <pc:graphicFrameChg chg="del">
          <ac:chgData name="Nicola" userId="ebcc58ce-2d8c-4ed9-a38e-e6d0a4be1782" providerId="ADAL" clId="{96079CD7-43B0-44EF-885B-C5AECB09DEB8}" dt="2020-06-19T09:58:57.539" v="1" actId="478"/>
          <ac:graphicFrameMkLst>
            <pc:docMk/>
            <pc:sldMk cId="966968809" sldId="392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96079CD7-43B0-44EF-885B-C5AECB09DEB8}" dt="2020-06-19T09:58:57.539" v="1" actId="478"/>
          <ac:graphicFrameMkLst>
            <pc:docMk/>
            <pc:sldMk cId="966968809" sldId="392"/>
            <ac:graphicFrameMk id="91" creationId="{BC06F3A9-11F3-463A-BA1B-312563DC2AE7}"/>
          </ac:graphicFrameMkLst>
        </pc:graphicFrameChg>
        <pc:graphicFrameChg chg="del">
          <ac:chgData name="Nicola" userId="ebcc58ce-2d8c-4ed9-a38e-e6d0a4be1782" providerId="ADAL" clId="{96079CD7-43B0-44EF-885B-C5AECB09DEB8}" dt="2020-06-19T09:58:57.539" v="1" actId="478"/>
          <ac:graphicFrameMkLst>
            <pc:docMk/>
            <pc:sldMk cId="966968809" sldId="392"/>
            <ac:graphicFrameMk id="96" creationId="{587BE671-0C8C-44A4-A6EC-0AF6005C82E8}"/>
          </ac:graphicFrameMkLst>
        </pc:graphicFrameChg>
        <pc:picChg chg="del">
          <ac:chgData name="Nicola" userId="ebcc58ce-2d8c-4ed9-a38e-e6d0a4be1782" providerId="ADAL" clId="{96079CD7-43B0-44EF-885B-C5AECB09DEB8}" dt="2020-06-19T09:58:57.539" v="1" actId="478"/>
          <ac:picMkLst>
            <pc:docMk/>
            <pc:sldMk cId="966968809" sldId="392"/>
            <ac:picMk id="9" creationId="{C7BC6506-46D5-4443-AB20-FC8E244C2C33}"/>
          </ac:picMkLst>
        </pc:picChg>
        <pc:picChg chg="del">
          <ac:chgData name="Nicola" userId="ebcc58ce-2d8c-4ed9-a38e-e6d0a4be1782" providerId="ADAL" clId="{96079CD7-43B0-44EF-885B-C5AECB09DEB8}" dt="2020-06-19T09:58:57.539" v="1" actId="478"/>
          <ac:picMkLst>
            <pc:docMk/>
            <pc:sldMk cId="966968809" sldId="392"/>
            <ac:picMk id="11" creationId="{65A25A44-960F-4155-B174-93C44588297E}"/>
          </ac:picMkLst>
        </pc:picChg>
        <pc:picChg chg="del">
          <ac:chgData name="Nicola" userId="ebcc58ce-2d8c-4ed9-a38e-e6d0a4be1782" providerId="ADAL" clId="{96079CD7-43B0-44EF-885B-C5AECB09DEB8}" dt="2020-06-19T09:58:57.539" v="1" actId="478"/>
          <ac:picMkLst>
            <pc:docMk/>
            <pc:sldMk cId="966968809" sldId="392"/>
            <ac:picMk id="82" creationId="{69ECB457-7932-4B58-B019-B9D64B0EADC4}"/>
          </ac:picMkLst>
        </pc:picChg>
        <pc:picChg chg="del">
          <ac:chgData name="Nicola" userId="ebcc58ce-2d8c-4ed9-a38e-e6d0a4be1782" providerId="ADAL" clId="{96079CD7-43B0-44EF-885B-C5AECB09DEB8}" dt="2020-06-19T09:58:57.539" v="1" actId="478"/>
          <ac:picMkLst>
            <pc:docMk/>
            <pc:sldMk cId="966968809" sldId="392"/>
            <ac:picMk id="83" creationId="{8C0C4EC8-A93D-42DD-AD2E-404F3F5686DB}"/>
          </ac:picMkLst>
        </pc:picChg>
        <pc:picChg chg="del">
          <ac:chgData name="Nicola" userId="ebcc58ce-2d8c-4ed9-a38e-e6d0a4be1782" providerId="ADAL" clId="{96079CD7-43B0-44EF-885B-C5AECB09DEB8}" dt="2020-06-19T09:58:57.539" v="1" actId="478"/>
          <ac:picMkLst>
            <pc:docMk/>
            <pc:sldMk cId="966968809" sldId="392"/>
            <ac:picMk id="84" creationId="{BB97E5B8-2188-4972-B2C4-00D91E9A2756}"/>
          </ac:picMkLst>
        </pc:picChg>
      </pc:sldChg>
      <pc:sldChg chg="delSp modSp add del">
        <pc:chgData name="Nicola" userId="ebcc58ce-2d8c-4ed9-a38e-e6d0a4be1782" providerId="ADAL" clId="{96079CD7-43B0-44EF-885B-C5AECB09DEB8}" dt="2020-06-19T10:02:39.027" v="26" actId="47"/>
        <pc:sldMkLst>
          <pc:docMk/>
          <pc:sldMk cId="949162595" sldId="393"/>
        </pc:sldMkLst>
        <pc:spChg chg="mod topLvl">
          <ac:chgData name="Nicola" userId="ebcc58ce-2d8c-4ed9-a38e-e6d0a4be1782" providerId="ADAL" clId="{96079CD7-43B0-44EF-885B-C5AECB09DEB8}" dt="2020-06-19T10:01:45.815" v="21" actId="165"/>
          <ac:spMkLst>
            <pc:docMk/>
            <pc:sldMk cId="949162595" sldId="393"/>
            <ac:spMk id="78" creationId="{498BA498-62F2-4D41-94AE-8E06A7E608A1}"/>
          </ac:spMkLst>
        </pc:spChg>
        <pc:spChg chg="mod topLvl">
          <ac:chgData name="Nicola" userId="ebcc58ce-2d8c-4ed9-a38e-e6d0a4be1782" providerId="ADAL" clId="{96079CD7-43B0-44EF-885B-C5AECB09DEB8}" dt="2020-06-19T10:01:45.815" v="21" actId="165"/>
          <ac:spMkLst>
            <pc:docMk/>
            <pc:sldMk cId="949162595" sldId="393"/>
            <ac:spMk id="79" creationId="{7433ADB8-D81A-4954-B1E0-8020E699A2E5}"/>
          </ac:spMkLst>
        </pc:spChg>
        <pc:spChg chg="mod topLvl">
          <ac:chgData name="Nicola" userId="ebcc58ce-2d8c-4ed9-a38e-e6d0a4be1782" providerId="ADAL" clId="{96079CD7-43B0-44EF-885B-C5AECB09DEB8}" dt="2020-06-19T10:01:45.815" v="21" actId="165"/>
          <ac:spMkLst>
            <pc:docMk/>
            <pc:sldMk cId="949162595" sldId="393"/>
            <ac:spMk id="80" creationId="{F5150FCE-E7AE-C54E-9044-8DFC4266E40F}"/>
          </ac:spMkLst>
        </pc:spChg>
        <pc:spChg chg="mod topLvl">
          <ac:chgData name="Nicola" userId="ebcc58ce-2d8c-4ed9-a38e-e6d0a4be1782" providerId="ADAL" clId="{96079CD7-43B0-44EF-885B-C5AECB09DEB8}" dt="2020-06-19T10:01:45.815" v="21" actId="165"/>
          <ac:spMkLst>
            <pc:docMk/>
            <pc:sldMk cId="949162595" sldId="393"/>
            <ac:spMk id="93" creationId="{7ACE426B-DA43-4E76-BA15-CDF4C99C297A}"/>
          </ac:spMkLst>
        </pc:spChg>
        <pc:spChg chg="mod topLvl">
          <ac:chgData name="Nicola" userId="ebcc58ce-2d8c-4ed9-a38e-e6d0a4be1782" providerId="ADAL" clId="{96079CD7-43B0-44EF-885B-C5AECB09DEB8}" dt="2020-06-19T10:01:45.815" v="21" actId="165"/>
          <ac:spMkLst>
            <pc:docMk/>
            <pc:sldMk cId="949162595" sldId="393"/>
            <ac:spMk id="94" creationId="{F03AD9B6-7552-4464-8D83-9CEA769D92D3}"/>
          </ac:spMkLst>
        </pc:spChg>
        <pc:spChg chg="mod topLvl">
          <ac:chgData name="Nicola" userId="ebcc58ce-2d8c-4ed9-a38e-e6d0a4be1782" providerId="ADAL" clId="{96079CD7-43B0-44EF-885B-C5AECB09DEB8}" dt="2020-06-19T10:01:45.815" v="21" actId="165"/>
          <ac:spMkLst>
            <pc:docMk/>
            <pc:sldMk cId="949162595" sldId="393"/>
            <ac:spMk id="211" creationId="{A9784AE2-9F70-4B2F-9768-14020BE20DDE}"/>
          </ac:spMkLst>
        </pc:spChg>
        <pc:grpChg chg="del mod topLvl">
          <ac:chgData name="Nicola" userId="ebcc58ce-2d8c-4ed9-a38e-e6d0a4be1782" providerId="ADAL" clId="{96079CD7-43B0-44EF-885B-C5AECB09DEB8}" dt="2020-06-19T10:01:45.815" v="21" actId="165"/>
          <ac:grpSpMkLst>
            <pc:docMk/>
            <pc:sldMk cId="949162595" sldId="393"/>
            <ac:grpSpMk id="2" creationId="{9AC65F0A-C0AB-4EEA-97C5-AEFF8478C8EF}"/>
          </ac:grpSpMkLst>
        </pc:grpChg>
        <pc:grpChg chg="mod topLvl">
          <ac:chgData name="Nicola" userId="ebcc58ce-2d8c-4ed9-a38e-e6d0a4be1782" providerId="ADAL" clId="{96079CD7-43B0-44EF-885B-C5AECB09DEB8}" dt="2020-06-19T10:01:45.815" v="21" actId="165"/>
          <ac:grpSpMkLst>
            <pc:docMk/>
            <pc:sldMk cId="949162595" sldId="393"/>
            <ac:grpSpMk id="7" creationId="{A1F339FE-8762-4BB7-91AF-51892FB638C7}"/>
          </ac:grpSpMkLst>
        </pc:grpChg>
        <pc:grpChg chg="del mod topLvl">
          <ac:chgData name="Nicola" userId="ebcc58ce-2d8c-4ed9-a38e-e6d0a4be1782" providerId="ADAL" clId="{96079CD7-43B0-44EF-885B-C5AECB09DEB8}" dt="2020-06-19T10:01:45.815" v="21" actId="165"/>
          <ac:grpSpMkLst>
            <pc:docMk/>
            <pc:sldMk cId="949162595" sldId="393"/>
            <ac:grpSpMk id="8" creationId="{74AD8038-7E43-491B-9EC7-DD771F25BEF9}"/>
          </ac:grpSpMkLst>
        </pc:grpChg>
        <pc:grpChg chg="del">
          <ac:chgData name="Nicola" userId="ebcc58ce-2d8c-4ed9-a38e-e6d0a4be1782" providerId="ADAL" clId="{96079CD7-43B0-44EF-885B-C5AECB09DEB8}" dt="2020-06-19T10:01:44.478" v="20" actId="165"/>
          <ac:grpSpMkLst>
            <pc:docMk/>
            <pc:sldMk cId="949162595" sldId="393"/>
            <ac:grpSpMk id="10" creationId="{3CA4E226-D084-49FD-8963-65B860278944}"/>
          </ac:grpSpMkLst>
        </pc:grpChg>
        <pc:grpChg chg="mod topLvl">
          <ac:chgData name="Nicola" userId="ebcc58ce-2d8c-4ed9-a38e-e6d0a4be1782" providerId="ADAL" clId="{96079CD7-43B0-44EF-885B-C5AECB09DEB8}" dt="2020-06-19T10:01:45.815" v="21" actId="165"/>
          <ac:grpSpMkLst>
            <pc:docMk/>
            <pc:sldMk cId="949162595" sldId="393"/>
            <ac:grpSpMk id="26" creationId="{C934FB03-8B11-4F85-BA71-82EE747FA282}"/>
          </ac:grpSpMkLst>
        </pc:grpChg>
        <pc:grpChg chg="mod topLvl">
          <ac:chgData name="Nicola" userId="ebcc58ce-2d8c-4ed9-a38e-e6d0a4be1782" providerId="ADAL" clId="{96079CD7-43B0-44EF-885B-C5AECB09DEB8}" dt="2020-06-19T10:01:45.815" v="21" actId="165"/>
          <ac:grpSpMkLst>
            <pc:docMk/>
            <pc:sldMk cId="949162595" sldId="393"/>
            <ac:grpSpMk id="27" creationId="{D3509380-A7E9-470D-84C6-0F4E02EDCE7B}"/>
          </ac:grpSpMkLst>
        </pc:grpChg>
        <pc:grpChg chg="mod">
          <ac:chgData name="Nicola" userId="ebcc58ce-2d8c-4ed9-a38e-e6d0a4be1782" providerId="ADAL" clId="{96079CD7-43B0-44EF-885B-C5AECB09DEB8}" dt="2020-06-19T10:01:45.815" v="21" actId="165"/>
          <ac:grpSpMkLst>
            <pc:docMk/>
            <pc:sldMk cId="949162595" sldId="393"/>
            <ac:grpSpMk id="180" creationId="{9C080DE1-0F12-4E09-806D-5EF77E559CE9}"/>
          </ac:grpSpMkLst>
        </pc:grpChg>
        <pc:grpChg chg="mod">
          <ac:chgData name="Nicola" userId="ebcc58ce-2d8c-4ed9-a38e-e6d0a4be1782" providerId="ADAL" clId="{96079CD7-43B0-44EF-885B-C5AECB09DEB8}" dt="2020-06-19T10:01:45.815" v="21" actId="165"/>
          <ac:grpSpMkLst>
            <pc:docMk/>
            <pc:sldMk cId="949162595" sldId="393"/>
            <ac:grpSpMk id="188" creationId="{014951B3-EDF8-41AF-B03D-DC7C6220BC25}"/>
          </ac:grpSpMkLst>
        </pc:grp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177" creationId="{164D0DB3-8DDF-4E54-B875-4C2FBBE7BEC0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181" creationId="{B9CCD8AD-1B7B-4CCD-9246-A30B8AB711B6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182" creationId="{64A6CC23-A840-429B-84C4-EA8AD2C31444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184" creationId="{9A6E1FD7-2431-4AD7-87A4-DB9A046BBED6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185" creationId="{F465B7D8-AF35-4B5C-A2E4-E7BB47FBB770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191" creationId="{531C541D-E9CD-4CE5-AAE6-042A0B4F0C31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192" creationId="{43ED9A06-C95A-4211-9FD3-71C35EC6BD73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193" creationId="{3CB674DA-A96D-4BB2-9CB3-D2CD9C30D010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199" creationId="{508052C9-2F2C-4647-B5CF-794E4E755471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00" creationId="{D7E1EF60-74FC-47F4-8963-BF62D7E90ACD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01" creationId="{F93975FE-5C52-4A4A-8F64-E31D9AE3C424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05" creationId="{E4641E60-43B3-48EB-8A85-6DAEC0928C94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06" creationId="{626D4504-22C0-43D1-BB21-F2764E4212EF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07" creationId="{C4E7C404-84C2-4353-8E64-3A372E1C8880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08" creationId="{82E235F5-3E57-4790-88E6-F4FE4F207842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09" creationId="{DF3D8B1C-B7F0-4FA7-B184-D4950A3EA905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10" creationId="{8A63E7CD-961D-47FF-BB22-CDF0D516DBB5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22" creationId="{540185D3-3840-4D9D-8349-0993FAB65BFA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26" creationId="{5BD746B2-4CB0-47C0-9D08-FB0827C77DB5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27" creationId="{B8C007DB-5DB1-4544-9874-CBCC81865184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28" creationId="{A0FBBCC2-57FD-4CB1-B35B-55DD777B989C}"/>
          </ac:picMkLst>
        </pc:picChg>
        <pc:picChg chg="mod">
          <ac:chgData name="Nicola" userId="ebcc58ce-2d8c-4ed9-a38e-e6d0a4be1782" providerId="ADAL" clId="{96079CD7-43B0-44EF-885B-C5AECB09DEB8}" dt="2020-06-19T10:01:45.815" v="21" actId="165"/>
          <ac:picMkLst>
            <pc:docMk/>
            <pc:sldMk cId="949162595" sldId="393"/>
            <ac:picMk id="229" creationId="{EDF69439-EC47-468E-BEC1-2C713D4EF22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BFB27-EFA2-49FD-A351-D9899A4B56E1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AC401-7535-43ED-89F8-8F80E9942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7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49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43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16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33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3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881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9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94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7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3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3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71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90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BAF3-12C3-4C07-85E4-475B1ED2DCE2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5ED09-FE20-4722-9C69-8CBB8FB7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6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EF4A94-79D2-4894-B50F-F48002F4B66E}"/>
              </a:ext>
            </a:extLst>
          </p:cNvPr>
          <p:cNvSpPr txBox="1"/>
          <p:nvPr/>
        </p:nvSpPr>
        <p:spPr>
          <a:xfrm>
            <a:off x="228600" y="8293100"/>
            <a:ext cx="6408000" cy="90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Rounded Rectangle 79">
            <a:extLst>
              <a:ext uri="{FF2B5EF4-FFF2-40B4-BE49-F238E27FC236}">
                <a16:creationId xmlns:a16="http://schemas.microsoft.com/office/drawing/2014/main" id="{1A7153D9-16CD-45E1-AB99-31E09FD2C7E7}"/>
              </a:ext>
            </a:extLst>
          </p:cNvPr>
          <p:cNvSpPr/>
          <p:nvPr/>
        </p:nvSpPr>
        <p:spPr>
          <a:xfrm>
            <a:off x="1466578" y="1629587"/>
            <a:ext cx="522720" cy="52272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62" name="Rounded Rectangle 79">
            <a:extLst>
              <a:ext uri="{FF2B5EF4-FFF2-40B4-BE49-F238E27FC236}">
                <a16:creationId xmlns:a16="http://schemas.microsoft.com/office/drawing/2014/main" id="{0276EAAF-8A78-4ECF-BC14-2BD7663FAF78}"/>
              </a:ext>
            </a:extLst>
          </p:cNvPr>
          <p:cNvSpPr/>
          <p:nvPr/>
        </p:nvSpPr>
        <p:spPr>
          <a:xfrm>
            <a:off x="4761305" y="1629587"/>
            <a:ext cx="522720" cy="52272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966968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E669C0-839D-4B52-9A0C-A8303EED7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479E49-72BB-44A5-BA83-2FABA26560BF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6144f90-c7b6-48d0-aae5-f5e9e48cc3df"/>
    <ds:schemaRef ds:uri="http://schemas.microsoft.com/office/2006/metadata/properties"/>
    <ds:schemaRef ds:uri="http://purl.org/dc/terms/"/>
    <ds:schemaRef ds:uri="http://schemas.microsoft.com/office/2006/documentManagement/types"/>
    <ds:schemaRef ds:uri="5c7a0828-c5e4-45f8-a074-18a8fdc88e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406432-9F32-4A13-996E-B34DFBE544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Week 9 Home Learning Pack</dc:title>
  <dc:creator>Sarah Joanne Brook</dc:creator>
  <cp:lastModifiedBy>Nicola Dockerty</cp:lastModifiedBy>
  <cp:revision>6</cp:revision>
  <dcterms:created xsi:type="dcterms:W3CDTF">2020-04-22T22:30:21Z</dcterms:created>
  <dcterms:modified xsi:type="dcterms:W3CDTF">2020-06-19T10:02:41Z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