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70AD4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EFE95D-6AC4-4915-905A-CF0C2A3BE715}" v="20" dt="2020-04-30T19:17:48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>
        <p:scale>
          <a:sx n="60" d="100"/>
          <a:sy n="60" d="100"/>
        </p:scale>
        <p:origin x="256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3CDFBFF7-65A7-4506-B636-2120C87DE4DD}"/>
    <pc:docChg chg="custSel addSld delSld modSld">
      <pc:chgData name="Nicola Dockerty" userId="ebcc58ce-2d8c-4ed9-a38e-e6d0a4be1782" providerId="ADAL" clId="{3CDFBFF7-65A7-4506-B636-2120C87DE4DD}" dt="2020-04-30T19:18:20.296" v="205" actId="47"/>
      <pc:docMkLst>
        <pc:docMk/>
      </pc:docMkLst>
      <pc:sldChg chg="addSp delSp modSp mod setBg">
        <pc:chgData name="Nicola Dockerty" userId="ebcc58ce-2d8c-4ed9-a38e-e6d0a4be1782" providerId="ADAL" clId="{3CDFBFF7-65A7-4506-B636-2120C87DE4DD}" dt="2020-04-30T19:17:52.517" v="204" actId="1035"/>
        <pc:sldMkLst>
          <pc:docMk/>
          <pc:sldMk cId="3979537893" sldId="388"/>
        </pc:sldMkLst>
        <pc:spChg chg="add mod">
          <ac:chgData name="Nicola Dockerty" userId="ebcc58ce-2d8c-4ed9-a38e-e6d0a4be1782" providerId="ADAL" clId="{3CDFBFF7-65A7-4506-B636-2120C87DE4DD}" dt="2020-04-30T19:13:26.274" v="42" actId="1036"/>
          <ac:spMkLst>
            <pc:docMk/>
            <pc:sldMk cId="3979537893" sldId="388"/>
            <ac:spMk id="5" creationId="{7F3B13E5-CA0D-4805-9727-8D3662F4BB7F}"/>
          </ac:spMkLst>
        </pc:spChg>
        <pc:spChg chg="add mod">
          <ac:chgData name="Nicola Dockerty" userId="ebcc58ce-2d8c-4ed9-a38e-e6d0a4be1782" providerId="ADAL" clId="{3CDFBFF7-65A7-4506-B636-2120C87DE4DD}" dt="2020-04-30T19:14:26.708" v="59" actId="207"/>
          <ac:spMkLst>
            <pc:docMk/>
            <pc:sldMk cId="3979537893" sldId="388"/>
            <ac:spMk id="7" creationId="{14CE4EE4-585A-4A0D-8C8D-CAC2C2759A2A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12" creationId="{9BDF1370-1DD0-4DF3-A0EE-E329BDD43380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13" creationId="{8A1DB40A-A303-4083-9D03-F2E07AAB0737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39" creationId="{4347D80D-6373-4787-9DE0-C0F5C6C806E8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40" creationId="{B92E74B5-42A0-4B41-A42E-E379D5DC39F0}"/>
          </ac:spMkLst>
        </pc:spChg>
        <pc:spChg chg="add mod">
          <ac:chgData name="Nicola Dockerty" userId="ebcc58ce-2d8c-4ed9-a38e-e6d0a4be1782" providerId="ADAL" clId="{3CDFBFF7-65A7-4506-B636-2120C87DE4DD}" dt="2020-04-30T19:13:18.089" v="23" actId="1036"/>
          <ac:spMkLst>
            <pc:docMk/>
            <pc:sldMk cId="3979537893" sldId="388"/>
            <ac:spMk id="41" creationId="{DFCDC14F-DB46-4560-B066-FCAB1983ECA5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42" creationId="{1A2B3261-4CC4-4B58-A2A6-3DE8C359CB4B}"/>
          </ac:spMkLst>
        </pc:spChg>
        <pc:spChg chg="add mod">
          <ac:chgData name="Nicola Dockerty" userId="ebcc58ce-2d8c-4ed9-a38e-e6d0a4be1782" providerId="ADAL" clId="{3CDFBFF7-65A7-4506-B636-2120C87DE4DD}" dt="2020-04-30T19:13:23.632" v="41" actId="1036"/>
          <ac:spMkLst>
            <pc:docMk/>
            <pc:sldMk cId="3979537893" sldId="388"/>
            <ac:spMk id="46" creationId="{59C53289-1245-4BB8-9684-6769318ACA1F}"/>
          </ac:spMkLst>
        </pc:spChg>
        <pc:spChg chg="add mod">
          <ac:chgData name="Nicola Dockerty" userId="ebcc58ce-2d8c-4ed9-a38e-e6d0a4be1782" providerId="ADAL" clId="{3CDFBFF7-65A7-4506-B636-2120C87DE4DD}" dt="2020-04-30T19:15:23.553" v="70" actId="1036"/>
          <ac:spMkLst>
            <pc:docMk/>
            <pc:sldMk cId="3979537893" sldId="388"/>
            <ac:spMk id="47" creationId="{699A9716-DB59-4D9E-8FF5-470F1B839787}"/>
          </ac:spMkLst>
        </pc:spChg>
        <pc:spChg chg="add mod">
          <ac:chgData name="Nicola Dockerty" userId="ebcc58ce-2d8c-4ed9-a38e-e6d0a4be1782" providerId="ADAL" clId="{3CDFBFF7-65A7-4506-B636-2120C87DE4DD}" dt="2020-04-30T19:15:41.103" v="90" actId="1037"/>
          <ac:spMkLst>
            <pc:docMk/>
            <pc:sldMk cId="3979537893" sldId="388"/>
            <ac:spMk id="48" creationId="{3AF57887-990F-485A-96AE-AD4DAC386681}"/>
          </ac:spMkLst>
        </pc:spChg>
        <pc:spChg chg="add mod">
          <ac:chgData name="Nicola Dockerty" userId="ebcc58ce-2d8c-4ed9-a38e-e6d0a4be1782" providerId="ADAL" clId="{3CDFBFF7-65A7-4506-B636-2120C87DE4DD}" dt="2020-04-30T19:16:39.001" v="152" actId="1036"/>
          <ac:spMkLst>
            <pc:docMk/>
            <pc:sldMk cId="3979537893" sldId="388"/>
            <ac:spMk id="50" creationId="{2D494755-AF58-4F2E-A0F2-BDB42B9BA30D}"/>
          </ac:spMkLst>
        </pc:spChg>
        <pc:spChg chg="add mod">
          <ac:chgData name="Nicola Dockerty" userId="ebcc58ce-2d8c-4ed9-a38e-e6d0a4be1782" providerId="ADAL" clId="{3CDFBFF7-65A7-4506-B636-2120C87DE4DD}" dt="2020-04-30T19:16:39.001" v="152" actId="1036"/>
          <ac:spMkLst>
            <pc:docMk/>
            <pc:sldMk cId="3979537893" sldId="388"/>
            <ac:spMk id="51" creationId="{0D7AD3B5-F48D-4710-A040-23B637BD46F8}"/>
          </ac:spMkLst>
        </pc:spChg>
        <pc:spChg chg="add mod">
          <ac:chgData name="Nicola Dockerty" userId="ebcc58ce-2d8c-4ed9-a38e-e6d0a4be1782" providerId="ADAL" clId="{3CDFBFF7-65A7-4506-B636-2120C87DE4DD}" dt="2020-04-30T19:16:39.001" v="152" actId="1036"/>
          <ac:spMkLst>
            <pc:docMk/>
            <pc:sldMk cId="3979537893" sldId="388"/>
            <ac:spMk id="52" creationId="{1A903E1A-73A5-4F36-B087-CC72325E5E37}"/>
          </ac:spMkLst>
        </pc:spChg>
        <pc:spChg chg="add mod">
          <ac:chgData name="Nicola Dockerty" userId="ebcc58ce-2d8c-4ed9-a38e-e6d0a4be1782" providerId="ADAL" clId="{3CDFBFF7-65A7-4506-B636-2120C87DE4DD}" dt="2020-04-30T19:16:39.001" v="152" actId="1036"/>
          <ac:spMkLst>
            <pc:docMk/>
            <pc:sldMk cId="3979537893" sldId="388"/>
            <ac:spMk id="53" creationId="{13DBB5C2-B414-43CE-AB1C-A4F9EC7500E8}"/>
          </ac:spMkLst>
        </pc:spChg>
        <pc:spChg chg="add mod">
          <ac:chgData name="Nicola Dockerty" userId="ebcc58ce-2d8c-4ed9-a38e-e6d0a4be1782" providerId="ADAL" clId="{3CDFBFF7-65A7-4506-B636-2120C87DE4DD}" dt="2020-04-30T19:17:33.523" v="164" actId="1038"/>
          <ac:spMkLst>
            <pc:docMk/>
            <pc:sldMk cId="3979537893" sldId="388"/>
            <ac:spMk id="54" creationId="{EEB92A94-04AF-4701-9B29-3A733F4BC28C}"/>
          </ac:spMkLst>
        </pc:spChg>
        <pc:spChg chg="add mod">
          <ac:chgData name="Nicola Dockerty" userId="ebcc58ce-2d8c-4ed9-a38e-e6d0a4be1782" providerId="ADAL" clId="{3CDFBFF7-65A7-4506-B636-2120C87DE4DD}" dt="2020-04-30T19:17:36.618" v="169" actId="1038"/>
          <ac:spMkLst>
            <pc:docMk/>
            <pc:sldMk cId="3979537893" sldId="388"/>
            <ac:spMk id="55" creationId="{4AA2FD62-8F57-4932-8325-526CBEAFDCF3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56" creationId="{45C060FC-F7C3-4239-B92B-180D53BBF6A6}"/>
          </ac:spMkLst>
        </pc:spChg>
        <pc:spChg chg="add mod">
          <ac:chgData name="Nicola Dockerty" userId="ebcc58ce-2d8c-4ed9-a38e-e6d0a4be1782" providerId="ADAL" clId="{3CDFBFF7-65A7-4506-B636-2120C87DE4DD}" dt="2020-04-30T19:17:39.201" v="174" actId="1038"/>
          <ac:spMkLst>
            <pc:docMk/>
            <pc:sldMk cId="3979537893" sldId="388"/>
            <ac:spMk id="57" creationId="{3E9543A6-1014-4D96-A8BD-161655696A75}"/>
          </ac:spMkLst>
        </pc:spChg>
        <pc:spChg chg="add mod">
          <ac:chgData name="Nicola Dockerty" userId="ebcc58ce-2d8c-4ed9-a38e-e6d0a4be1782" providerId="ADAL" clId="{3CDFBFF7-65A7-4506-B636-2120C87DE4DD}" dt="2020-04-30T19:17:46.737" v="184" actId="1036"/>
          <ac:spMkLst>
            <pc:docMk/>
            <pc:sldMk cId="3979537893" sldId="388"/>
            <ac:spMk id="58" creationId="{47D7215D-72DD-4B26-9C44-B195A80108B8}"/>
          </ac:spMkLst>
        </pc:spChg>
        <pc:spChg chg="add mod">
          <ac:chgData name="Nicola Dockerty" userId="ebcc58ce-2d8c-4ed9-a38e-e6d0a4be1782" providerId="ADAL" clId="{3CDFBFF7-65A7-4506-B636-2120C87DE4DD}" dt="2020-04-30T19:17:46.737" v="184" actId="1036"/>
          <ac:spMkLst>
            <pc:docMk/>
            <pc:sldMk cId="3979537893" sldId="388"/>
            <ac:spMk id="59" creationId="{3987F1B2-DA9C-4589-B19C-6C3FCD7F409F}"/>
          </ac:spMkLst>
        </pc:spChg>
        <pc:spChg chg="add mod">
          <ac:chgData name="Nicola Dockerty" userId="ebcc58ce-2d8c-4ed9-a38e-e6d0a4be1782" providerId="ADAL" clId="{3CDFBFF7-65A7-4506-B636-2120C87DE4DD}" dt="2020-04-30T19:17:46.737" v="184" actId="1036"/>
          <ac:spMkLst>
            <pc:docMk/>
            <pc:sldMk cId="3979537893" sldId="388"/>
            <ac:spMk id="60" creationId="{0470783C-25BD-4FB2-929B-EC2CA32AA65B}"/>
          </ac:spMkLst>
        </pc:spChg>
        <pc:spChg chg="add mod">
          <ac:chgData name="Nicola Dockerty" userId="ebcc58ce-2d8c-4ed9-a38e-e6d0a4be1782" providerId="ADAL" clId="{3CDFBFF7-65A7-4506-B636-2120C87DE4DD}" dt="2020-04-30T19:17:52.517" v="204" actId="1035"/>
          <ac:spMkLst>
            <pc:docMk/>
            <pc:sldMk cId="3979537893" sldId="388"/>
            <ac:spMk id="61" creationId="{35BB64B7-E048-4B65-BC25-2A959B26297A}"/>
          </ac:spMkLst>
        </pc:spChg>
        <pc:spChg chg="add mod">
          <ac:chgData name="Nicola Dockerty" userId="ebcc58ce-2d8c-4ed9-a38e-e6d0a4be1782" providerId="ADAL" clId="{3CDFBFF7-65A7-4506-B636-2120C87DE4DD}" dt="2020-04-30T19:17:52.517" v="204" actId="1035"/>
          <ac:spMkLst>
            <pc:docMk/>
            <pc:sldMk cId="3979537893" sldId="388"/>
            <ac:spMk id="62" creationId="{7CDDCE08-3695-4951-BAF5-63169BB85BC0}"/>
          </ac:spMkLst>
        </pc:spChg>
        <pc:spChg chg="add mod">
          <ac:chgData name="Nicola Dockerty" userId="ebcc58ce-2d8c-4ed9-a38e-e6d0a4be1782" providerId="ADAL" clId="{3CDFBFF7-65A7-4506-B636-2120C87DE4DD}" dt="2020-04-30T19:17:52.517" v="204" actId="1035"/>
          <ac:spMkLst>
            <pc:docMk/>
            <pc:sldMk cId="3979537893" sldId="388"/>
            <ac:spMk id="63" creationId="{CC2B1CF4-8C30-402B-9880-6A586B573D5B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71" creationId="{DDA95BBE-D4F5-445F-8044-9D61A82FC76B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72" creationId="{1648C115-AAB6-4BF8-B3A0-15F645DA8C68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73" creationId="{E054FFAB-DA1E-4A5E-B9A5-2CCE8545BDA2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74" creationId="{7D246891-CAAE-466C-9D5D-107540508ED9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78" creationId="{244DCDEB-2671-44F2-BF99-4C980687BA2C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82" creationId="{4DA4FD62-BE90-4B9F-BFAB-5FF43A607C85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83" creationId="{9545918B-F2EC-40EE-BC1D-94DA09AD05AB}"/>
          </ac:spMkLst>
        </pc:spChg>
        <pc:spChg chg="del">
          <ac:chgData name="Nicola Dockerty" userId="ebcc58ce-2d8c-4ed9-a38e-e6d0a4be1782" providerId="ADAL" clId="{3CDFBFF7-65A7-4506-B636-2120C87DE4DD}" dt="2020-04-30T19:11:42.704" v="1" actId="478"/>
          <ac:spMkLst>
            <pc:docMk/>
            <pc:sldMk cId="3979537893" sldId="388"/>
            <ac:spMk id="84" creationId="{D9854EE3-3421-49E7-9EFC-E2BC0FC7CDE2}"/>
          </ac:spMkLst>
        </pc:spChg>
        <pc:grpChg chg="del">
          <ac:chgData name="Nicola Dockerty" userId="ebcc58ce-2d8c-4ed9-a38e-e6d0a4be1782" providerId="ADAL" clId="{3CDFBFF7-65A7-4506-B636-2120C87DE4DD}" dt="2020-04-30T19:11:42.704" v="1" actId="478"/>
          <ac:grpSpMkLst>
            <pc:docMk/>
            <pc:sldMk cId="3979537893" sldId="388"/>
            <ac:grpSpMk id="2" creationId="{DE8693BB-DB6F-43F3-9A05-8250FFCFF140}"/>
          </ac:grpSpMkLst>
        </pc:grpChg>
        <pc:grpChg chg="del">
          <ac:chgData name="Nicola Dockerty" userId="ebcc58ce-2d8c-4ed9-a38e-e6d0a4be1782" providerId="ADAL" clId="{3CDFBFF7-65A7-4506-B636-2120C87DE4DD}" dt="2020-04-30T19:11:42.704" v="1" actId="478"/>
          <ac:grpSpMkLst>
            <pc:docMk/>
            <pc:sldMk cId="3979537893" sldId="388"/>
            <ac:grpSpMk id="90" creationId="{9A3189CD-ACD8-47F3-8929-3739B7D045B7}"/>
          </ac:grpSpMkLst>
        </pc:grpChg>
        <pc:graphicFrameChg chg="del">
          <ac:chgData name="Nicola Dockerty" userId="ebcc58ce-2d8c-4ed9-a38e-e6d0a4be1782" providerId="ADAL" clId="{3CDFBFF7-65A7-4506-B636-2120C87DE4DD}" dt="2020-04-30T19:11:42.704" v="1" actId="478"/>
          <ac:graphicFrameMkLst>
            <pc:docMk/>
            <pc:sldMk cId="3979537893" sldId="388"/>
            <ac:graphicFrameMk id="3" creationId="{36278971-9050-481D-B00F-8DB8F96FC8F1}"/>
          </ac:graphicFrameMkLst>
        </pc:graphicFrameChg>
        <pc:graphicFrameChg chg="del">
          <ac:chgData name="Nicola Dockerty" userId="ebcc58ce-2d8c-4ed9-a38e-e6d0a4be1782" providerId="ADAL" clId="{3CDFBFF7-65A7-4506-B636-2120C87DE4DD}" dt="2020-04-30T19:11:46.419" v="2" actId="478"/>
          <ac:graphicFrameMkLst>
            <pc:docMk/>
            <pc:sldMk cId="3979537893" sldId="388"/>
            <ac:graphicFrameMk id="4" creationId="{EFB3214C-05EC-4A89-B465-54E3B7BB1C57}"/>
          </ac:graphicFrameMkLst>
        </pc:graphicFrameChg>
        <pc:graphicFrameChg chg="del">
          <ac:chgData name="Nicola Dockerty" userId="ebcc58ce-2d8c-4ed9-a38e-e6d0a4be1782" providerId="ADAL" clId="{3CDFBFF7-65A7-4506-B636-2120C87DE4DD}" dt="2020-04-30T19:11:42.704" v="1" actId="478"/>
          <ac:graphicFrameMkLst>
            <pc:docMk/>
            <pc:sldMk cId="3979537893" sldId="388"/>
            <ac:graphicFrameMk id="49" creationId="{7D89B77B-830D-4823-802D-F80FF069266D}"/>
          </ac:graphicFrameMkLst>
        </pc:graphicFrameChg>
        <pc:graphicFrameChg chg="del">
          <ac:chgData name="Nicola Dockerty" userId="ebcc58ce-2d8c-4ed9-a38e-e6d0a4be1782" providerId="ADAL" clId="{3CDFBFF7-65A7-4506-B636-2120C87DE4DD}" dt="2020-04-30T19:11:42.704" v="1" actId="478"/>
          <ac:graphicFrameMkLst>
            <pc:docMk/>
            <pc:sldMk cId="3979537893" sldId="388"/>
            <ac:graphicFrameMk id="75" creationId="{A4B47552-036E-450C-B95E-D04E7BBD277D}"/>
          </ac:graphicFrameMkLst>
        </pc:graphicFrameChg>
        <pc:graphicFrameChg chg="del">
          <ac:chgData name="Nicola Dockerty" userId="ebcc58ce-2d8c-4ed9-a38e-e6d0a4be1782" providerId="ADAL" clId="{3CDFBFF7-65A7-4506-B636-2120C87DE4DD}" dt="2020-04-30T19:11:42.704" v="1" actId="478"/>
          <ac:graphicFrameMkLst>
            <pc:docMk/>
            <pc:sldMk cId="3979537893" sldId="388"/>
            <ac:graphicFrameMk id="76" creationId="{C6C5CAE2-E2DF-4533-93D0-D50A8D04F943}"/>
          </ac:graphicFrameMkLst>
        </pc:graphicFrameChg>
        <pc:graphicFrameChg chg="del">
          <ac:chgData name="Nicola Dockerty" userId="ebcc58ce-2d8c-4ed9-a38e-e6d0a4be1782" providerId="ADAL" clId="{3CDFBFF7-65A7-4506-B636-2120C87DE4DD}" dt="2020-04-30T19:11:42.704" v="1" actId="478"/>
          <ac:graphicFrameMkLst>
            <pc:docMk/>
            <pc:sldMk cId="3979537893" sldId="388"/>
            <ac:graphicFrameMk id="81" creationId="{09AB09A8-5D09-404D-8C01-5E4CA6B85B9A}"/>
          </ac:graphicFrameMkLst>
        </pc:graphicFrameChg>
        <pc:graphicFrameChg chg="del">
          <ac:chgData name="Nicola Dockerty" userId="ebcc58ce-2d8c-4ed9-a38e-e6d0a4be1782" providerId="ADAL" clId="{3CDFBFF7-65A7-4506-B636-2120C87DE4DD}" dt="2020-04-30T19:11:42.704" v="1" actId="478"/>
          <ac:graphicFrameMkLst>
            <pc:docMk/>
            <pc:sldMk cId="3979537893" sldId="388"/>
            <ac:graphicFrameMk id="88" creationId="{535A2A60-3CBD-4FC7-B4D1-72B11B760AC5}"/>
          </ac:graphicFrameMkLst>
        </pc:graphicFrameChg>
        <pc:graphicFrameChg chg="del">
          <ac:chgData name="Nicola Dockerty" userId="ebcc58ce-2d8c-4ed9-a38e-e6d0a4be1782" providerId="ADAL" clId="{3CDFBFF7-65A7-4506-B636-2120C87DE4DD}" dt="2020-04-30T19:11:42.704" v="1" actId="478"/>
          <ac:graphicFrameMkLst>
            <pc:docMk/>
            <pc:sldMk cId="3979537893" sldId="388"/>
            <ac:graphicFrameMk id="89" creationId="{FE373978-7DC1-46A8-AE11-3177CE884328}"/>
          </ac:graphicFrameMkLst>
        </pc:graphicFrameChg>
        <pc:graphicFrameChg chg="del">
          <ac:chgData name="Nicola Dockerty" userId="ebcc58ce-2d8c-4ed9-a38e-e6d0a4be1782" providerId="ADAL" clId="{3CDFBFF7-65A7-4506-B636-2120C87DE4DD}" dt="2020-04-30T19:11:42.704" v="1" actId="478"/>
          <ac:graphicFrameMkLst>
            <pc:docMk/>
            <pc:sldMk cId="3979537893" sldId="388"/>
            <ac:graphicFrameMk id="118" creationId="{40425577-9362-4F0F-BBD6-C951E38979AC}"/>
          </ac:graphicFrameMkLst>
        </pc:graphicFrameChg>
        <pc:picChg chg="del">
          <ac:chgData name="Nicola Dockerty" userId="ebcc58ce-2d8c-4ed9-a38e-e6d0a4be1782" providerId="ADAL" clId="{3CDFBFF7-65A7-4506-B636-2120C87DE4DD}" dt="2020-04-30T19:11:42.704" v="1" actId="478"/>
          <ac:picMkLst>
            <pc:docMk/>
            <pc:sldMk cId="3979537893" sldId="388"/>
            <ac:picMk id="6" creationId="{44BD77EA-61B6-4ACB-9CAE-A959D236AD62}"/>
          </ac:picMkLst>
        </pc:picChg>
        <pc:picChg chg="del">
          <ac:chgData name="Nicola Dockerty" userId="ebcc58ce-2d8c-4ed9-a38e-e6d0a4be1782" providerId="ADAL" clId="{3CDFBFF7-65A7-4506-B636-2120C87DE4DD}" dt="2020-04-30T19:11:42.704" v="1" actId="478"/>
          <ac:picMkLst>
            <pc:docMk/>
            <pc:sldMk cId="3979537893" sldId="388"/>
            <ac:picMk id="155" creationId="{B0C13B79-95FB-4344-90BB-910A1F62716A}"/>
          </ac:picMkLst>
        </pc:picChg>
        <pc:picChg chg="del">
          <ac:chgData name="Nicola Dockerty" userId="ebcc58ce-2d8c-4ed9-a38e-e6d0a4be1782" providerId="ADAL" clId="{3CDFBFF7-65A7-4506-B636-2120C87DE4DD}" dt="2020-04-30T19:11:42.704" v="1" actId="478"/>
          <ac:picMkLst>
            <pc:docMk/>
            <pc:sldMk cId="3979537893" sldId="388"/>
            <ac:picMk id="156" creationId="{5DC99712-44FA-4F4D-A7C8-EED5672BC18F}"/>
          </ac:picMkLst>
        </pc:picChg>
        <pc:picChg chg="del">
          <ac:chgData name="Nicola Dockerty" userId="ebcc58ce-2d8c-4ed9-a38e-e6d0a4be1782" providerId="ADAL" clId="{3CDFBFF7-65A7-4506-B636-2120C87DE4DD}" dt="2020-04-30T19:11:42.704" v="1" actId="478"/>
          <ac:picMkLst>
            <pc:docMk/>
            <pc:sldMk cId="3979537893" sldId="388"/>
            <ac:picMk id="157" creationId="{BF65D1B0-FA18-4B8D-9050-A871E92B8938}"/>
          </ac:picMkLst>
        </pc:picChg>
      </pc:sldChg>
      <pc:sldChg chg="add del">
        <pc:chgData name="Nicola Dockerty" userId="ebcc58ce-2d8c-4ed9-a38e-e6d0a4be1782" providerId="ADAL" clId="{3CDFBFF7-65A7-4506-B636-2120C87DE4DD}" dt="2020-04-30T19:18:20.296" v="205" actId="47"/>
        <pc:sldMkLst>
          <pc:docMk/>
          <pc:sldMk cId="3105383403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EADDD-E2C2-4DCD-BE82-14CBA6375F1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8CF7E-84F4-4C10-84DB-CA0AC237B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3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9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8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51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28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74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60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9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5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50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4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6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DAD2-95E2-4E27-A104-495165A1FEE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18043-25AE-40CC-BA8D-23A0D09E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3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3B13E5-CA0D-4805-9727-8D3662F4BB7F}"/>
              </a:ext>
            </a:extLst>
          </p:cNvPr>
          <p:cNvSpPr txBox="1"/>
          <p:nvPr/>
        </p:nvSpPr>
        <p:spPr>
          <a:xfrm>
            <a:off x="2409601" y="904382"/>
            <a:ext cx="342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CDC14F-DB46-4560-B066-FCAB1983ECA5}"/>
              </a:ext>
            </a:extLst>
          </p:cNvPr>
          <p:cNvSpPr txBox="1"/>
          <p:nvPr/>
        </p:nvSpPr>
        <p:spPr>
          <a:xfrm>
            <a:off x="2409601" y="1406659"/>
            <a:ext cx="342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9C53289-1245-4BB8-9684-6769318ACA1F}"/>
              </a:ext>
            </a:extLst>
          </p:cNvPr>
          <p:cNvSpPr txBox="1"/>
          <p:nvPr/>
        </p:nvSpPr>
        <p:spPr>
          <a:xfrm>
            <a:off x="2409601" y="1908937"/>
            <a:ext cx="342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CE4EE4-585A-4A0D-8C8D-CAC2C2759A2A}"/>
              </a:ext>
            </a:extLst>
          </p:cNvPr>
          <p:cNvSpPr/>
          <p:nvPr/>
        </p:nvSpPr>
        <p:spPr>
          <a:xfrm>
            <a:off x="1587321" y="3168203"/>
            <a:ext cx="410400" cy="410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9A9716-DB59-4D9E-8FF5-470F1B839787}"/>
              </a:ext>
            </a:extLst>
          </p:cNvPr>
          <p:cNvSpPr txBox="1"/>
          <p:nvPr/>
        </p:nvSpPr>
        <p:spPr>
          <a:xfrm>
            <a:off x="236493" y="8672795"/>
            <a:ext cx="3168000" cy="5524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F57887-990F-485A-96AE-AD4DAC386681}"/>
              </a:ext>
            </a:extLst>
          </p:cNvPr>
          <p:cNvSpPr txBox="1"/>
          <p:nvPr/>
        </p:nvSpPr>
        <p:spPr>
          <a:xfrm>
            <a:off x="3493041" y="5303951"/>
            <a:ext cx="3168000" cy="97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D494755-AF58-4F2E-A0F2-BDB42B9BA30D}"/>
              </a:ext>
            </a:extLst>
          </p:cNvPr>
          <p:cNvSpPr txBox="1"/>
          <p:nvPr/>
        </p:nvSpPr>
        <p:spPr>
          <a:xfrm>
            <a:off x="3578347" y="2176908"/>
            <a:ext cx="432000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D7AD3B5-F48D-4710-A040-23B637BD46F8}"/>
              </a:ext>
            </a:extLst>
          </p:cNvPr>
          <p:cNvSpPr txBox="1"/>
          <p:nvPr/>
        </p:nvSpPr>
        <p:spPr>
          <a:xfrm>
            <a:off x="4446347" y="2176908"/>
            <a:ext cx="432000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A903E1A-73A5-4F36-B087-CC72325E5E37}"/>
              </a:ext>
            </a:extLst>
          </p:cNvPr>
          <p:cNvSpPr txBox="1"/>
          <p:nvPr/>
        </p:nvSpPr>
        <p:spPr>
          <a:xfrm>
            <a:off x="5304025" y="2176908"/>
            <a:ext cx="432000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DBB5C2-B414-43CE-AB1C-A4F9EC7500E8}"/>
              </a:ext>
            </a:extLst>
          </p:cNvPr>
          <p:cNvSpPr txBox="1"/>
          <p:nvPr/>
        </p:nvSpPr>
        <p:spPr>
          <a:xfrm>
            <a:off x="6172025" y="2176908"/>
            <a:ext cx="432000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EB92A94-04AF-4701-9B29-3A733F4BC28C}"/>
              </a:ext>
            </a:extLst>
          </p:cNvPr>
          <p:cNvSpPr txBox="1"/>
          <p:nvPr/>
        </p:nvSpPr>
        <p:spPr>
          <a:xfrm>
            <a:off x="5127245" y="796340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A2FD62-8F57-4932-8325-526CBEAFDCF3}"/>
              </a:ext>
            </a:extLst>
          </p:cNvPr>
          <p:cNvSpPr txBox="1"/>
          <p:nvPr/>
        </p:nvSpPr>
        <p:spPr>
          <a:xfrm>
            <a:off x="5600545" y="796340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9543A6-1014-4D96-A8BD-161655696A75}"/>
              </a:ext>
            </a:extLst>
          </p:cNvPr>
          <p:cNvSpPr txBox="1"/>
          <p:nvPr/>
        </p:nvSpPr>
        <p:spPr>
          <a:xfrm>
            <a:off x="6064186" y="796340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7D7215D-72DD-4B26-9C44-B195A80108B8}"/>
              </a:ext>
            </a:extLst>
          </p:cNvPr>
          <p:cNvSpPr txBox="1"/>
          <p:nvPr/>
        </p:nvSpPr>
        <p:spPr>
          <a:xfrm>
            <a:off x="5127245" y="839485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87F1B2-DA9C-4589-B19C-6C3FCD7F409F}"/>
              </a:ext>
            </a:extLst>
          </p:cNvPr>
          <p:cNvSpPr txBox="1"/>
          <p:nvPr/>
        </p:nvSpPr>
        <p:spPr>
          <a:xfrm>
            <a:off x="5600545" y="839485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70783C-25BD-4FB2-929B-EC2CA32AA65B}"/>
              </a:ext>
            </a:extLst>
          </p:cNvPr>
          <p:cNvSpPr txBox="1"/>
          <p:nvPr/>
        </p:nvSpPr>
        <p:spPr>
          <a:xfrm>
            <a:off x="6064186" y="839485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5BB64B7-E048-4B65-BC25-2A959B26297A}"/>
              </a:ext>
            </a:extLst>
          </p:cNvPr>
          <p:cNvSpPr txBox="1"/>
          <p:nvPr/>
        </p:nvSpPr>
        <p:spPr>
          <a:xfrm>
            <a:off x="5127245" y="882951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CDDCE08-3695-4951-BAF5-63169BB85BC0}"/>
              </a:ext>
            </a:extLst>
          </p:cNvPr>
          <p:cNvSpPr txBox="1"/>
          <p:nvPr/>
        </p:nvSpPr>
        <p:spPr>
          <a:xfrm>
            <a:off x="5600545" y="882951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C2B1CF4-8C30-402B-9880-6A586B573D5B}"/>
              </a:ext>
            </a:extLst>
          </p:cNvPr>
          <p:cNvSpPr txBox="1"/>
          <p:nvPr/>
        </p:nvSpPr>
        <p:spPr>
          <a:xfrm>
            <a:off x="6064186" y="882951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37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ADF96-BCA6-497C-8930-A16403DE5966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87531D-B9C4-451D-973D-933EC69B53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518EE6-1D05-4671-834D-C274D516A3C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Compare Number Sentences Worksheet</dc:title>
  <dc:creator>Sarah Joanne Brook</dc:creator>
  <cp:lastModifiedBy>Nicola Dockerty</cp:lastModifiedBy>
  <cp:revision>2</cp:revision>
  <dcterms:created xsi:type="dcterms:W3CDTF">2020-01-15T09:16:26Z</dcterms:created>
  <dcterms:modified xsi:type="dcterms:W3CDTF">2020-04-30T19:18:22Z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