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8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6756"/>
    <a:srgbClr val="FF9933"/>
    <a:srgbClr val="FF0000"/>
    <a:srgbClr val="F1CFED"/>
    <a:srgbClr val="C642B6"/>
    <a:srgbClr val="6699FF"/>
    <a:srgbClr val="FFF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0D69DF-7506-4053-AFA5-357EC674F077}" v="19" dt="2020-05-07T19:02:37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92" autoAdjust="0"/>
    <p:restoredTop sz="94595"/>
  </p:normalViewPr>
  <p:slideViewPr>
    <p:cSldViewPr snapToGrid="0">
      <p:cViewPr>
        <p:scale>
          <a:sx n="82" d="100"/>
          <a:sy n="82" d="100"/>
        </p:scale>
        <p:origin x="1882" y="-13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Dockerty" userId="ebcc58ce-2d8c-4ed9-a38e-e6d0a4be1782" providerId="ADAL" clId="{BA0D69DF-7506-4053-AFA5-357EC674F077}"/>
    <pc:docChg chg="custSel addSld delSld modSld">
      <pc:chgData name="Nicola Dockerty" userId="ebcc58ce-2d8c-4ed9-a38e-e6d0a4be1782" providerId="ADAL" clId="{BA0D69DF-7506-4053-AFA5-357EC674F077}" dt="2020-05-07T19:03:10.425" v="154" actId="47"/>
      <pc:docMkLst>
        <pc:docMk/>
      </pc:docMkLst>
      <pc:sldChg chg="addSp delSp modSp mod setBg">
        <pc:chgData name="Nicola Dockerty" userId="ebcc58ce-2d8c-4ed9-a38e-e6d0a4be1782" providerId="ADAL" clId="{BA0D69DF-7506-4053-AFA5-357EC674F077}" dt="2020-05-07T19:02:46.732" v="153" actId="1036"/>
        <pc:sldMkLst>
          <pc:docMk/>
          <pc:sldMk cId="1871026369" sldId="386"/>
        </pc:sldMkLst>
        <pc:spChg chg="add mod">
          <ac:chgData name="Nicola Dockerty" userId="ebcc58ce-2d8c-4ed9-a38e-e6d0a4be1782" providerId="ADAL" clId="{BA0D69DF-7506-4053-AFA5-357EC674F077}" dt="2020-05-07T19:00:42.559" v="83" actId="1037"/>
          <ac:spMkLst>
            <pc:docMk/>
            <pc:sldMk cId="1871026369" sldId="386"/>
            <ac:spMk id="11" creationId="{1EBB3A05-FD68-4E41-8E46-718400901895}"/>
          </ac:spMkLst>
        </pc:spChg>
        <pc:spChg chg="add del mod">
          <ac:chgData name="Nicola Dockerty" userId="ebcc58ce-2d8c-4ed9-a38e-e6d0a4be1782" providerId="ADAL" clId="{BA0D69DF-7506-4053-AFA5-357EC674F077}" dt="2020-05-07T19:02:35.381" v="143" actId="478"/>
          <ac:spMkLst>
            <pc:docMk/>
            <pc:sldMk cId="1871026369" sldId="386"/>
            <ac:spMk id="104" creationId="{27E69DE6-73D1-4737-BFD1-2B4925EA1FE0}"/>
          </ac:spMkLst>
        </pc:spChg>
        <pc:spChg chg="add mod">
          <ac:chgData name="Nicola Dockerty" userId="ebcc58ce-2d8c-4ed9-a38e-e6d0a4be1782" providerId="ADAL" clId="{BA0D69DF-7506-4053-AFA5-357EC674F077}" dt="2020-05-07T19:02:01.304" v="129" actId="1035"/>
          <ac:spMkLst>
            <pc:docMk/>
            <pc:sldMk cId="1871026369" sldId="386"/>
            <ac:spMk id="110" creationId="{F928B26C-BC9B-48CB-97FF-839133E6A6E3}"/>
          </ac:spMkLst>
        </pc:spChg>
        <pc:spChg chg="add mod">
          <ac:chgData name="Nicola Dockerty" userId="ebcc58ce-2d8c-4ed9-a38e-e6d0a4be1782" providerId="ADAL" clId="{BA0D69DF-7506-4053-AFA5-357EC674F077}" dt="2020-05-07T19:01:12.176" v="93" actId="1038"/>
          <ac:spMkLst>
            <pc:docMk/>
            <pc:sldMk cId="1871026369" sldId="386"/>
            <ac:spMk id="111" creationId="{C252D710-6AA5-4C96-ABC5-67D522B7E37C}"/>
          </ac:spMkLst>
        </pc:spChg>
        <pc:spChg chg="add mod">
          <ac:chgData name="Nicola Dockerty" userId="ebcc58ce-2d8c-4ed9-a38e-e6d0a4be1782" providerId="ADAL" clId="{BA0D69DF-7506-4053-AFA5-357EC674F077}" dt="2020-05-07T19:01:29.117" v="117" actId="1035"/>
          <ac:spMkLst>
            <pc:docMk/>
            <pc:sldMk cId="1871026369" sldId="386"/>
            <ac:spMk id="118" creationId="{F5777CDF-07AB-4D15-A855-F395448C943F}"/>
          </ac:spMkLst>
        </pc:spChg>
        <pc:spChg chg="add mod">
          <ac:chgData name="Nicola Dockerty" userId="ebcc58ce-2d8c-4ed9-a38e-e6d0a4be1782" providerId="ADAL" clId="{BA0D69DF-7506-4053-AFA5-357EC674F077}" dt="2020-05-07T19:01:28.427" v="116" actId="1035"/>
          <ac:spMkLst>
            <pc:docMk/>
            <pc:sldMk cId="1871026369" sldId="386"/>
            <ac:spMk id="119" creationId="{D701BEE7-1715-46F3-8B76-281866723462}"/>
          </ac:spMkLst>
        </pc:spChg>
        <pc:spChg chg="add del mod">
          <ac:chgData name="Nicola Dockerty" userId="ebcc58ce-2d8c-4ed9-a38e-e6d0a4be1782" providerId="ADAL" clId="{BA0D69DF-7506-4053-AFA5-357EC674F077}" dt="2020-05-07T19:02:03.563" v="130" actId="478"/>
          <ac:spMkLst>
            <pc:docMk/>
            <pc:sldMk cId="1871026369" sldId="386"/>
            <ac:spMk id="120" creationId="{77AB8E80-D91C-45CB-B43E-224DD55FFB46}"/>
          </ac:spMkLst>
        </pc:spChg>
        <pc:spChg chg="add mod">
          <ac:chgData name="Nicola Dockerty" userId="ebcc58ce-2d8c-4ed9-a38e-e6d0a4be1782" providerId="ADAL" clId="{BA0D69DF-7506-4053-AFA5-357EC674F077}" dt="2020-05-07T19:02:16.781" v="140" actId="1035"/>
          <ac:spMkLst>
            <pc:docMk/>
            <pc:sldMk cId="1871026369" sldId="386"/>
            <ac:spMk id="121" creationId="{C46BFBC6-3D30-47A8-821D-EABA6032568E}"/>
          </ac:spMkLst>
        </pc:spChg>
        <pc:spChg chg="add mod">
          <ac:chgData name="Nicola Dockerty" userId="ebcc58ce-2d8c-4ed9-a38e-e6d0a4be1782" providerId="ADAL" clId="{BA0D69DF-7506-4053-AFA5-357EC674F077}" dt="2020-05-07T19:02:22.403" v="142" actId="1038"/>
          <ac:spMkLst>
            <pc:docMk/>
            <pc:sldMk cId="1871026369" sldId="386"/>
            <ac:spMk id="122" creationId="{CA390C57-E414-4386-8743-02C703ED948B}"/>
          </ac:spMkLst>
        </pc:spChg>
        <pc:spChg chg="add mod">
          <ac:chgData name="Nicola Dockerty" userId="ebcc58ce-2d8c-4ed9-a38e-e6d0a4be1782" providerId="ADAL" clId="{BA0D69DF-7506-4053-AFA5-357EC674F077}" dt="2020-05-07T19:02:46.732" v="153" actId="1036"/>
          <ac:spMkLst>
            <pc:docMk/>
            <pc:sldMk cId="1871026369" sldId="386"/>
            <ac:spMk id="123" creationId="{8F47130A-9CFC-46F4-ACC9-17D5F11CF8D7}"/>
          </ac:spMkLst>
        </pc:spChg>
        <pc:spChg chg="del">
          <ac:chgData name="Nicola Dockerty" userId="ebcc58ce-2d8c-4ed9-a38e-e6d0a4be1782" providerId="ADAL" clId="{BA0D69DF-7506-4053-AFA5-357EC674F077}" dt="2020-05-07T18:56:39.386" v="1" actId="478"/>
          <ac:spMkLst>
            <pc:docMk/>
            <pc:sldMk cId="1871026369" sldId="386"/>
            <ac:spMk id="643" creationId="{65AD95D5-B568-47CA-996A-C1B8F9D402F4}"/>
          </ac:spMkLst>
        </pc:spChg>
        <pc:spChg chg="del">
          <ac:chgData name="Nicola Dockerty" userId="ebcc58ce-2d8c-4ed9-a38e-e6d0a4be1782" providerId="ADAL" clId="{BA0D69DF-7506-4053-AFA5-357EC674F077}" dt="2020-05-07T18:56:39.386" v="1" actId="478"/>
          <ac:spMkLst>
            <pc:docMk/>
            <pc:sldMk cId="1871026369" sldId="386"/>
            <ac:spMk id="644" creationId="{27E1CFE3-C874-4F09-A423-DDA536C01C64}"/>
          </ac:spMkLst>
        </pc:spChg>
        <pc:grpChg chg="del">
          <ac:chgData name="Nicola Dockerty" userId="ebcc58ce-2d8c-4ed9-a38e-e6d0a4be1782" providerId="ADAL" clId="{BA0D69DF-7506-4053-AFA5-357EC674F077}" dt="2020-05-07T18:56:39.386" v="1" actId="478"/>
          <ac:grpSpMkLst>
            <pc:docMk/>
            <pc:sldMk cId="1871026369" sldId="386"/>
            <ac:grpSpMk id="3" creationId="{8B766244-4110-4543-8588-D942EAA4F05F}"/>
          </ac:grpSpMkLst>
        </pc:grpChg>
        <pc:grpChg chg="del">
          <ac:chgData name="Nicola Dockerty" userId="ebcc58ce-2d8c-4ed9-a38e-e6d0a4be1782" providerId="ADAL" clId="{BA0D69DF-7506-4053-AFA5-357EC674F077}" dt="2020-05-07T18:56:39.386" v="1" actId="478"/>
          <ac:grpSpMkLst>
            <pc:docMk/>
            <pc:sldMk cId="1871026369" sldId="386"/>
            <ac:grpSpMk id="6" creationId="{BA47E48A-E28B-40D9-972C-5FA5663CE40D}"/>
          </ac:grpSpMkLst>
        </pc:grpChg>
        <pc:grpChg chg="del">
          <ac:chgData name="Nicola Dockerty" userId="ebcc58ce-2d8c-4ed9-a38e-e6d0a4be1782" providerId="ADAL" clId="{BA0D69DF-7506-4053-AFA5-357EC674F077}" dt="2020-05-07T18:56:39.386" v="1" actId="478"/>
          <ac:grpSpMkLst>
            <pc:docMk/>
            <pc:sldMk cId="1871026369" sldId="386"/>
            <ac:grpSpMk id="14" creationId="{28530A95-EE5D-4928-A258-2ECF225EF844}"/>
          </ac:grpSpMkLst>
        </pc:grpChg>
        <pc:grpChg chg="del">
          <ac:chgData name="Nicola Dockerty" userId="ebcc58ce-2d8c-4ed9-a38e-e6d0a4be1782" providerId="ADAL" clId="{BA0D69DF-7506-4053-AFA5-357EC674F077}" dt="2020-05-07T18:56:39.386" v="1" actId="478"/>
          <ac:grpSpMkLst>
            <pc:docMk/>
            <pc:sldMk cId="1871026369" sldId="386"/>
            <ac:grpSpMk id="15" creationId="{339BDB6B-5D56-481E-B157-68D7B9A46AE9}"/>
          </ac:grpSpMkLst>
        </pc:grpChg>
        <pc:grpChg chg="del">
          <ac:chgData name="Nicola Dockerty" userId="ebcc58ce-2d8c-4ed9-a38e-e6d0a4be1782" providerId="ADAL" clId="{BA0D69DF-7506-4053-AFA5-357EC674F077}" dt="2020-05-07T18:56:39.386" v="1" actId="478"/>
          <ac:grpSpMkLst>
            <pc:docMk/>
            <pc:sldMk cId="1871026369" sldId="386"/>
            <ac:grpSpMk id="47" creationId="{5B4DED08-46FE-476F-BB84-0AD7CB424AE8}"/>
          </ac:grpSpMkLst>
        </pc:grpChg>
        <pc:grpChg chg="del">
          <ac:chgData name="Nicola Dockerty" userId="ebcc58ce-2d8c-4ed9-a38e-e6d0a4be1782" providerId="ADAL" clId="{BA0D69DF-7506-4053-AFA5-357EC674F077}" dt="2020-05-07T18:56:39.386" v="1" actId="478"/>
          <ac:grpSpMkLst>
            <pc:docMk/>
            <pc:sldMk cId="1871026369" sldId="386"/>
            <ac:grpSpMk id="60" creationId="{754E4293-EF84-466B-AF3C-A425EB2DD1D8}"/>
          </ac:grpSpMkLst>
        </pc:grpChg>
        <pc:grpChg chg="del">
          <ac:chgData name="Nicola Dockerty" userId="ebcc58ce-2d8c-4ed9-a38e-e6d0a4be1782" providerId="ADAL" clId="{BA0D69DF-7506-4053-AFA5-357EC674F077}" dt="2020-05-07T18:56:39.386" v="1" actId="478"/>
          <ac:grpSpMkLst>
            <pc:docMk/>
            <pc:sldMk cId="1871026369" sldId="386"/>
            <ac:grpSpMk id="84" creationId="{F5C83935-9946-4180-848C-00F84346F07E}"/>
          </ac:grpSpMkLst>
        </pc:grpChg>
        <pc:grpChg chg="del">
          <ac:chgData name="Nicola Dockerty" userId="ebcc58ce-2d8c-4ed9-a38e-e6d0a4be1782" providerId="ADAL" clId="{BA0D69DF-7506-4053-AFA5-357EC674F077}" dt="2020-05-07T18:56:39.386" v="1" actId="478"/>
          <ac:grpSpMkLst>
            <pc:docMk/>
            <pc:sldMk cId="1871026369" sldId="386"/>
            <ac:grpSpMk id="91" creationId="{4D090459-CE03-4ACD-B124-FD68E7ED29C7}"/>
          </ac:grpSpMkLst>
        </pc:grpChg>
        <pc:grpChg chg="del">
          <ac:chgData name="Nicola Dockerty" userId="ebcc58ce-2d8c-4ed9-a38e-e6d0a4be1782" providerId="ADAL" clId="{BA0D69DF-7506-4053-AFA5-357EC674F077}" dt="2020-05-07T18:56:39.386" v="1" actId="478"/>
          <ac:grpSpMkLst>
            <pc:docMk/>
            <pc:sldMk cId="1871026369" sldId="386"/>
            <ac:grpSpMk id="112" creationId="{745032BD-9D24-401D-8E25-3DCCB43A3C58}"/>
          </ac:grpSpMkLst>
        </pc:grpChg>
        <pc:grpChg chg="del">
          <ac:chgData name="Nicola Dockerty" userId="ebcc58ce-2d8c-4ed9-a38e-e6d0a4be1782" providerId="ADAL" clId="{BA0D69DF-7506-4053-AFA5-357EC674F077}" dt="2020-05-07T18:56:39.386" v="1" actId="478"/>
          <ac:grpSpMkLst>
            <pc:docMk/>
            <pc:sldMk cId="1871026369" sldId="386"/>
            <ac:grpSpMk id="268" creationId="{E76553CE-86FB-45DE-A0FF-613CF998CAB8}"/>
          </ac:grpSpMkLst>
        </pc:grpChg>
        <pc:grpChg chg="del">
          <ac:chgData name="Nicola Dockerty" userId="ebcc58ce-2d8c-4ed9-a38e-e6d0a4be1782" providerId="ADAL" clId="{BA0D69DF-7506-4053-AFA5-357EC674F077}" dt="2020-05-07T18:56:39.386" v="1" actId="478"/>
          <ac:grpSpMkLst>
            <pc:docMk/>
            <pc:sldMk cId="1871026369" sldId="386"/>
            <ac:grpSpMk id="748" creationId="{36CEA66A-9253-4A93-AF3D-8B5477EFE1D6}"/>
          </ac:grpSpMkLst>
        </pc:grpChg>
        <pc:grpChg chg="del">
          <ac:chgData name="Nicola Dockerty" userId="ebcc58ce-2d8c-4ed9-a38e-e6d0a4be1782" providerId="ADAL" clId="{BA0D69DF-7506-4053-AFA5-357EC674F077}" dt="2020-05-07T18:56:39.386" v="1" actId="478"/>
          <ac:grpSpMkLst>
            <pc:docMk/>
            <pc:sldMk cId="1871026369" sldId="386"/>
            <ac:grpSpMk id="768" creationId="{A1DF4D3E-BEFB-4279-AFA3-3F01C8EED304}"/>
          </ac:grpSpMkLst>
        </pc:grpChg>
        <pc:graphicFrameChg chg="del">
          <ac:chgData name="Nicola Dockerty" userId="ebcc58ce-2d8c-4ed9-a38e-e6d0a4be1782" providerId="ADAL" clId="{BA0D69DF-7506-4053-AFA5-357EC674F077}" dt="2020-05-07T18:56:39.386" v="1" actId="478"/>
          <ac:graphicFrameMkLst>
            <pc:docMk/>
            <pc:sldMk cId="1871026369" sldId="386"/>
            <ac:graphicFrameMk id="2" creationId="{17730FAC-8242-496B-A18A-2F347F8EA260}"/>
          </ac:graphicFrameMkLst>
        </pc:graphicFrameChg>
        <pc:graphicFrameChg chg="del">
          <ac:chgData name="Nicola Dockerty" userId="ebcc58ce-2d8c-4ed9-a38e-e6d0a4be1782" providerId="ADAL" clId="{BA0D69DF-7506-4053-AFA5-357EC674F077}" dt="2020-05-07T18:56:39.386" v="1" actId="478"/>
          <ac:graphicFrameMkLst>
            <pc:docMk/>
            <pc:sldMk cId="1871026369" sldId="386"/>
            <ac:graphicFrameMk id="4" creationId="{EFB3214C-05EC-4A89-B465-54E3B7BB1C57}"/>
          </ac:graphicFrameMkLst>
        </pc:graphicFrameChg>
        <pc:graphicFrameChg chg="del">
          <ac:chgData name="Nicola Dockerty" userId="ebcc58ce-2d8c-4ed9-a38e-e6d0a4be1782" providerId="ADAL" clId="{BA0D69DF-7506-4053-AFA5-357EC674F077}" dt="2020-05-07T18:56:39.386" v="1" actId="478"/>
          <ac:graphicFrameMkLst>
            <pc:docMk/>
            <pc:sldMk cId="1871026369" sldId="386"/>
            <ac:graphicFrameMk id="8" creationId="{DF332474-692C-4733-AE28-3975EE3BD9DE}"/>
          </ac:graphicFrameMkLst>
        </pc:graphicFrameChg>
        <pc:graphicFrameChg chg="del">
          <ac:chgData name="Nicola Dockerty" userId="ebcc58ce-2d8c-4ed9-a38e-e6d0a4be1782" providerId="ADAL" clId="{BA0D69DF-7506-4053-AFA5-357EC674F077}" dt="2020-05-07T18:56:39.386" v="1" actId="478"/>
          <ac:graphicFrameMkLst>
            <pc:docMk/>
            <pc:sldMk cId="1871026369" sldId="386"/>
            <ac:graphicFrameMk id="30" creationId="{D62967BB-53B1-46C2-B8BA-931B775D20A2}"/>
          </ac:graphicFrameMkLst>
        </pc:graphicFrameChg>
        <pc:graphicFrameChg chg="del">
          <ac:chgData name="Nicola Dockerty" userId="ebcc58ce-2d8c-4ed9-a38e-e6d0a4be1782" providerId="ADAL" clId="{BA0D69DF-7506-4053-AFA5-357EC674F077}" dt="2020-05-07T18:56:39.386" v="1" actId="478"/>
          <ac:graphicFrameMkLst>
            <pc:docMk/>
            <pc:sldMk cId="1871026369" sldId="386"/>
            <ac:graphicFrameMk id="45" creationId="{3887FE33-1BDB-4680-9DAF-616B8FC01DBE}"/>
          </ac:graphicFrameMkLst>
        </pc:graphicFrame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7" creationId="{A93825BB-6E30-4A4B-A551-D46CEB958078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10" creationId="{E31FD86E-2378-462C-8E6D-23FAB92AB39C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18" creationId="{B520C2E6-9E19-454E-82DA-8E0E1A515D77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21" creationId="{54331067-5169-42B0-9273-87647EA8B992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85" creationId="{B77C0933-AB03-4E37-9D05-9AE44B45EC6A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86" creationId="{E609E292-4837-466A-9611-72CF09E3880C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87" creationId="{8E012E7D-0560-49D5-9C89-FB6A6B384D0E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92" creationId="{19D8F7CA-874F-408E-A7ED-989CD085FB62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93" creationId="{8B779DEC-8377-43A0-926C-E470484B781C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94" creationId="{5AE6DEE2-85E8-4880-BBF4-651C561940DF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102" creationId="{8F7E657C-E1A7-412F-A5D2-5F85EBBE2051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103" creationId="{46A022CE-60A3-4A00-B356-C70F875A162A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117" creationId="{C341B26B-6202-4ED8-AA2D-5FF315260B97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207" creationId="{00854A04-78B9-4F1D-A782-6593C2DA29E3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208" creationId="{5BA3C92F-8E71-4030-879F-33CCEAA84C4C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213" creationId="{5FACDAE1-366C-4011-9D36-F0BC6EB82E6A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230" creationId="{207006F1-013D-4B42-8315-C105F68A8B42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233" creationId="{9EAAFCD3-3A5B-4323-9047-D43417494C0F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769" creationId="{B3DE8028-4CE1-4CF3-A1C3-1520C5FD5EC3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770" creationId="{6E6E5058-64C2-496A-897C-3614608A4FA0}"/>
          </ac:picMkLst>
        </pc:picChg>
        <pc:picChg chg="del">
          <ac:chgData name="Nicola Dockerty" userId="ebcc58ce-2d8c-4ed9-a38e-e6d0a4be1782" providerId="ADAL" clId="{BA0D69DF-7506-4053-AFA5-357EC674F077}" dt="2020-05-07T18:56:39.386" v="1" actId="478"/>
          <ac:picMkLst>
            <pc:docMk/>
            <pc:sldMk cId="1871026369" sldId="386"/>
            <ac:picMk id="771" creationId="{89583CDB-890F-40FC-A437-4B50C27D45EA}"/>
          </ac:picMkLst>
        </pc:picChg>
      </pc:sldChg>
      <pc:sldChg chg="add del">
        <pc:chgData name="Nicola Dockerty" userId="ebcc58ce-2d8c-4ed9-a38e-e6d0a4be1782" providerId="ADAL" clId="{BA0D69DF-7506-4053-AFA5-357EC674F077}" dt="2020-05-07T19:03:10.425" v="154" actId="47"/>
        <pc:sldMkLst>
          <pc:docMk/>
          <pc:sldMk cId="366250505" sldId="3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185E-120B-414F-821E-51315177DB64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5F4CD-E995-4BCA-B28E-45F6FC69C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139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6B92-1A8D-478E-A951-4B2D25AB2DA5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C227-8F93-41DD-9AEE-FDEB7E04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45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6B92-1A8D-478E-A951-4B2D25AB2DA5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C227-8F93-41DD-9AEE-FDEB7E04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77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6B92-1A8D-478E-A951-4B2D25AB2DA5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C227-8F93-41DD-9AEE-FDEB7E04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41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6B92-1A8D-478E-A951-4B2D25AB2DA5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C227-8F93-41DD-9AEE-FDEB7E04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38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6B92-1A8D-478E-A951-4B2D25AB2DA5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C227-8F93-41DD-9AEE-FDEB7E04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67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6B92-1A8D-478E-A951-4B2D25AB2DA5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C227-8F93-41DD-9AEE-FDEB7E04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69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6B92-1A8D-478E-A951-4B2D25AB2DA5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C227-8F93-41DD-9AEE-FDEB7E04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14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6B92-1A8D-478E-A951-4B2D25AB2DA5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C227-8F93-41DD-9AEE-FDEB7E04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06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6B92-1A8D-478E-A951-4B2D25AB2DA5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C227-8F93-41DD-9AEE-FDEB7E04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84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6B92-1A8D-478E-A951-4B2D25AB2DA5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C227-8F93-41DD-9AEE-FDEB7E04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9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6B92-1A8D-478E-A951-4B2D25AB2DA5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DC227-8F93-41DD-9AEE-FDEB7E04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59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A6B92-1A8D-478E-A951-4B2D25AB2DA5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DC227-8F93-41DD-9AEE-FDEB7E04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7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B3A05-FD68-4E41-8E46-718400901895}"/>
              </a:ext>
            </a:extLst>
          </p:cNvPr>
          <p:cNvSpPr txBox="1"/>
          <p:nvPr/>
        </p:nvSpPr>
        <p:spPr>
          <a:xfrm>
            <a:off x="1138456" y="2451119"/>
            <a:ext cx="864000" cy="261610"/>
          </a:xfrm>
          <a:prstGeom prst="rect">
            <a:avLst/>
          </a:prstGeom>
          <a:noFill/>
          <a:ln w="19050">
            <a:solidFill>
              <a:srgbClr val="F76756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b="1" dirty="0">
              <a:latin typeface="Century Gothic" panose="020B0502020202020204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928B26C-BC9B-48CB-97FF-839133E6A6E3}"/>
              </a:ext>
            </a:extLst>
          </p:cNvPr>
          <p:cNvSpPr txBox="1"/>
          <p:nvPr/>
        </p:nvSpPr>
        <p:spPr>
          <a:xfrm>
            <a:off x="3486855" y="5656168"/>
            <a:ext cx="3132000" cy="612000"/>
          </a:xfrm>
          <a:prstGeom prst="rect">
            <a:avLst/>
          </a:prstGeom>
          <a:noFill/>
          <a:ln w="19050">
            <a:solidFill>
              <a:srgbClr val="F76756"/>
            </a:solidFill>
          </a:ln>
        </p:spPr>
        <p:txBody>
          <a:bodyPr wrap="square" rtlCol="0">
            <a:sp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C252D710-6AA5-4C96-ABC5-67D522B7E37C}"/>
              </a:ext>
            </a:extLst>
          </p:cNvPr>
          <p:cNvSpPr txBox="1"/>
          <p:nvPr/>
        </p:nvSpPr>
        <p:spPr>
          <a:xfrm>
            <a:off x="6126645" y="2396437"/>
            <a:ext cx="252000" cy="252000"/>
          </a:xfrm>
          <a:prstGeom prst="rect">
            <a:avLst/>
          </a:prstGeom>
          <a:noFill/>
          <a:ln w="19050">
            <a:solidFill>
              <a:srgbClr val="F76756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b="1" dirty="0">
              <a:latin typeface="Century Gothic" panose="020B0502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5777CDF-07AB-4D15-A855-F395448C943F}"/>
              </a:ext>
            </a:extLst>
          </p:cNvPr>
          <p:cNvSpPr txBox="1"/>
          <p:nvPr/>
        </p:nvSpPr>
        <p:spPr>
          <a:xfrm>
            <a:off x="6126645" y="2718805"/>
            <a:ext cx="252000" cy="252000"/>
          </a:xfrm>
          <a:prstGeom prst="rect">
            <a:avLst/>
          </a:prstGeom>
          <a:noFill/>
          <a:ln w="19050">
            <a:solidFill>
              <a:srgbClr val="F76756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b="1" dirty="0">
              <a:latin typeface="Century Gothic" panose="020B0502020202020204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D701BEE7-1715-46F3-8B76-281866723462}"/>
              </a:ext>
            </a:extLst>
          </p:cNvPr>
          <p:cNvSpPr txBox="1"/>
          <p:nvPr/>
        </p:nvSpPr>
        <p:spPr>
          <a:xfrm>
            <a:off x="6126645" y="3043717"/>
            <a:ext cx="252000" cy="252000"/>
          </a:xfrm>
          <a:prstGeom prst="rect">
            <a:avLst/>
          </a:prstGeom>
          <a:noFill/>
          <a:ln w="19050">
            <a:solidFill>
              <a:srgbClr val="F76756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100" b="1" dirty="0">
              <a:latin typeface="Century Gothic" panose="020B0502020202020204" pitchFamily="34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46BFBC6-3D30-47A8-821D-EABA6032568E}"/>
              </a:ext>
            </a:extLst>
          </p:cNvPr>
          <p:cNvSpPr txBox="1"/>
          <p:nvPr/>
        </p:nvSpPr>
        <p:spPr>
          <a:xfrm>
            <a:off x="3486855" y="8585983"/>
            <a:ext cx="3132000" cy="612000"/>
          </a:xfrm>
          <a:prstGeom prst="rect">
            <a:avLst/>
          </a:prstGeom>
          <a:noFill/>
          <a:ln w="19050">
            <a:solidFill>
              <a:srgbClr val="F76756"/>
            </a:solidFill>
          </a:ln>
        </p:spPr>
        <p:txBody>
          <a:bodyPr wrap="square" rtlCol="0">
            <a:sp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A390C57-E414-4386-8743-02C703ED948B}"/>
              </a:ext>
            </a:extLst>
          </p:cNvPr>
          <p:cNvSpPr txBox="1"/>
          <p:nvPr/>
        </p:nvSpPr>
        <p:spPr>
          <a:xfrm>
            <a:off x="231140" y="8585983"/>
            <a:ext cx="3132000" cy="612000"/>
          </a:xfrm>
          <a:prstGeom prst="rect">
            <a:avLst/>
          </a:prstGeom>
          <a:noFill/>
          <a:ln w="19050">
            <a:solidFill>
              <a:srgbClr val="F76756"/>
            </a:solidFill>
          </a:ln>
        </p:spPr>
        <p:txBody>
          <a:bodyPr wrap="square" rtlCol="0">
            <a:sp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8F47130A-9CFC-46F4-ACC9-17D5F11CF8D7}"/>
              </a:ext>
            </a:extLst>
          </p:cNvPr>
          <p:cNvSpPr txBox="1"/>
          <p:nvPr/>
        </p:nvSpPr>
        <p:spPr>
          <a:xfrm>
            <a:off x="231140" y="5842785"/>
            <a:ext cx="3132000" cy="432000"/>
          </a:xfrm>
          <a:prstGeom prst="rect">
            <a:avLst/>
          </a:prstGeom>
          <a:noFill/>
          <a:ln w="19050">
            <a:solidFill>
              <a:srgbClr val="F76756"/>
            </a:solidFill>
          </a:ln>
        </p:spPr>
        <p:txBody>
          <a:bodyPr wrap="square" rtlCol="0">
            <a:sp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026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752CC8-F9F8-4489-BE6C-7B8AAF5713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4266EB-66F9-4F74-8B8F-DECD1486C0C3}"/>
</file>

<file path=customXml/itemProps3.xml><?xml version="1.0" encoding="utf-8"?>
<ds:datastoreItem xmlns:ds="http://schemas.openxmlformats.org/officeDocument/2006/customXml" ds:itemID="{5A4DC8CD-7969-4535-9D42-5AF69207191F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purl.org/dc/elements/1.1/"/>
    <ds:schemaRef ds:uri="0f0ae0ff-29c4-4766-b250-c1a9bee8d430"/>
    <ds:schemaRef ds:uri="http://schemas.openxmlformats.org/package/2006/metadata/core-properties"/>
    <ds:schemaRef ds:uri="86144f90-c7b6-48d0-aae5-f5e9e48cc3df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Compare Mass Worksheet</dc:title>
  <dc:creator>Sian Stebbings</dc:creator>
  <cp:lastModifiedBy>Nicola Dockerty</cp:lastModifiedBy>
  <cp:revision>33</cp:revision>
  <dcterms:created xsi:type="dcterms:W3CDTF">2018-03-13T10:12:31Z</dcterms:created>
  <dcterms:modified xsi:type="dcterms:W3CDTF">2020-05-07T19:03:10Z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