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0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e Hurst" initials="SH" lastIdx="2" clrIdx="0">
    <p:extLst>
      <p:ext uri="{19B8F6BF-5375-455C-9EA6-DF929625EA0E}">
        <p15:presenceInfo xmlns:p15="http://schemas.microsoft.com/office/powerpoint/2012/main" userId="b98a851c9896e57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1D619C"/>
    <a:srgbClr val="C557A8"/>
    <a:srgbClr val="D687C2"/>
    <a:srgbClr val="6FC36C"/>
    <a:srgbClr val="00CC66"/>
    <a:srgbClr val="00CC00"/>
    <a:srgbClr val="FF3399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5226" autoAdjust="0"/>
  </p:normalViewPr>
  <p:slideViewPr>
    <p:cSldViewPr snapToGrid="0">
      <p:cViewPr>
        <p:scale>
          <a:sx n="99" d="100"/>
          <a:sy n="99" d="100"/>
        </p:scale>
        <p:origin x="2150" y="-1526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9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>
            <a:extLst>
              <a:ext uri="{FF2B5EF4-FFF2-40B4-BE49-F238E27FC236}">
                <a16:creationId xmlns:a16="http://schemas.microsoft.com/office/drawing/2014/main" id="{43802D85-44D2-4D90-8EA8-1B7BC09977CC}"/>
              </a:ext>
            </a:extLst>
          </p:cNvPr>
          <p:cNvSpPr txBox="1"/>
          <p:nvPr/>
        </p:nvSpPr>
        <p:spPr>
          <a:xfrm>
            <a:off x="642307" y="2328952"/>
            <a:ext cx="792000" cy="216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8C10C5F-7384-40B6-B21D-DA0548A6D03E}"/>
              </a:ext>
            </a:extLst>
          </p:cNvPr>
          <p:cNvSpPr txBox="1"/>
          <p:nvPr/>
        </p:nvSpPr>
        <p:spPr>
          <a:xfrm>
            <a:off x="970393" y="2602592"/>
            <a:ext cx="792000" cy="216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9CE68B3-073B-43CB-A1AB-3F043FFC323A}"/>
              </a:ext>
            </a:extLst>
          </p:cNvPr>
          <p:cNvSpPr txBox="1"/>
          <p:nvPr/>
        </p:nvSpPr>
        <p:spPr>
          <a:xfrm>
            <a:off x="2850061" y="2328952"/>
            <a:ext cx="792000" cy="216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14DBCC7-2EB6-4C1B-AE1E-9BF150DBA881}"/>
              </a:ext>
            </a:extLst>
          </p:cNvPr>
          <p:cNvSpPr txBox="1"/>
          <p:nvPr/>
        </p:nvSpPr>
        <p:spPr>
          <a:xfrm>
            <a:off x="3203547" y="2602592"/>
            <a:ext cx="792000" cy="216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150307E-830C-4E98-8C13-3CF5FF820E5E}"/>
              </a:ext>
            </a:extLst>
          </p:cNvPr>
          <p:cNvSpPr txBox="1"/>
          <p:nvPr/>
        </p:nvSpPr>
        <p:spPr>
          <a:xfrm>
            <a:off x="5149001" y="2328952"/>
            <a:ext cx="792000" cy="216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3890D30-BA62-4243-9716-FDBE5AFF3BB5}"/>
              </a:ext>
            </a:extLst>
          </p:cNvPr>
          <p:cNvSpPr txBox="1"/>
          <p:nvPr/>
        </p:nvSpPr>
        <p:spPr>
          <a:xfrm>
            <a:off x="5487247" y="2602592"/>
            <a:ext cx="792000" cy="216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3B12BDA-0ECC-44CA-97E9-CDE6C04B1902}"/>
              </a:ext>
            </a:extLst>
          </p:cNvPr>
          <p:cNvSpPr txBox="1"/>
          <p:nvPr/>
        </p:nvSpPr>
        <p:spPr>
          <a:xfrm>
            <a:off x="2124079" y="5577220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B442EA1-4CBA-46E1-994A-DB9874CB41AF}"/>
              </a:ext>
            </a:extLst>
          </p:cNvPr>
          <p:cNvSpPr txBox="1"/>
          <p:nvPr/>
        </p:nvSpPr>
        <p:spPr>
          <a:xfrm>
            <a:off x="5770468" y="5572736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5" descr="Shape, arrow&#10;&#10;Description automatically generated">
            <a:extLst>
              <a:ext uri="{FF2B5EF4-FFF2-40B4-BE49-F238E27FC236}">
                <a16:creationId xmlns:a16="http://schemas.microsoft.com/office/drawing/2014/main" id="{A3B5F3F3-DACC-4FFF-91F1-F81782D6C7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6" t="22032" r="31906" b="38565"/>
          <a:stretch/>
        </p:blipFill>
        <p:spPr>
          <a:xfrm>
            <a:off x="4487804" y="6372408"/>
            <a:ext cx="242963" cy="293426"/>
          </a:xfrm>
          <a:prstGeom prst="rect">
            <a:avLst/>
          </a:prstGeom>
        </p:spPr>
      </p:pic>
      <p:pic>
        <p:nvPicPr>
          <p:cNvPr id="86" name="Picture 85" descr="Shape, arrow&#10;&#10;Description automatically generated">
            <a:extLst>
              <a:ext uri="{FF2B5EF4-FFF2-40B4-BE49-F238E27FC236}">
                <a16:creationId xmlns:a16="http://schemas.microsoft.com/office/drawing/2014/main" id="{F3F00476-2B8B-4F04-AAFF-DD681D241C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6" t="22032" r="31906" b="38565"/>
          <a:stretch/>
        </p:blipFill>
        <p:spPr>
          <a:xfrm>
            <a:off x="4820952" y="6372408"/>
            <a:ext cx="242963" cy="293426"/>
          </a:xfrm>
          <a:prstGeom prst="rect">
            <a:avLst/>
          </a:prstGeom>
        </p:spPr>
      </p:pic>
      <p:pic>
        <p:nvPicPr>
          <p:cNvPr id="87" name="Picture 86" descr="Shape, arrow&#10;&#10;Description automatically generated">
            <a:extLst>
              <a:ext uri="{FF2B5EF4-FFF2-40B4-BE49-F238E27FC236}">
                <a16:creationId xmlns:a16="http://schemas.microsoft.com/office/drawing/2014/main" id="{7AE8B870-6580-44E7-A18F-A888519A96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6" t="22032" r="31906" b="38565"/>
          <a:stretch/>
        </p:blipFill>
        <p:spPr>
          <a:xfrm>
            <a:off x="5154100" y="6372408"/>
            <a:ext cx="242963" cy="293426"/>
          </a:xfrm>
          <a:prstGeom prst="rect">
            <a:avLst/>
          </a:prstGeom>
        </p:spPr>
      </p:pic>
      <p:pic>
        <p:nvPicPr>
          <p:cNvPr id="88" name="Picture 87" descr="Shape, arrow&#10;&#10;Description automatically generated">
            <a:extLst>
              <a:ext uri="{FF2B5EF4-FFF2-40B4-BE49-F238E27FC236}">
                <a16:creationId xmlns:a16="http://schemas.microsoft.com/office/drawing/2014/main" id="{AF20D21E-97B2-455D-9E3D-B4678F6026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6" t="22032" r="31906" b="38565"/>
          <a:stretch/>
        </p:blipFill>
        <p:spPr>
          <a:xfrm>
            <a:off x="5487247" y="6372408"/>
            <a:ext cx="242963" cy="29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338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www.w3.org/XML/1998/namespace"/>
    <ds:schemaRef ds:uri="http://purl.org/dc/terms/"/>
    <ds:schemaRef ds:uri="http://schemas.microsoft.com/office/infopath/2007/PartnerControls"/>
    <ds:schemaRef ds:uri="0f0ae0ff-29c4-4766-b250-c1a9bee8d430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86144f90-c7b6-48d0-aae5-f5e9e48cc3df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8B7DB9-666C-48E4-BD2B-FB5F7D6B44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Compare Lengths and Heights Main Activity</dc:title>
  <dc:creator>Sian Stebbings</dc:creator>
  <cp:lastModifiedBy>Sophie Hurst</cp:lastModifiedBy>
  <cp:revision>140</cp:revision>
  <dcterms:created xsi:type="dcterms:W3CDTF">2018-10-23T11:51:23Z</dcterms:created>
  <dcterms:modified xsi:type="dcterms:W3CDTF">2021-03-01T09:15:03Z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