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7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00FF"/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AAE9DE-AA99-4A3F-9D54-E96495D8AFD1}" v="20" dt="2020-04-30T06:34:44.9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24"/>
    <p:restoredTop sz="93720" autoAdjust="0"/>
  </p:normalViewPr>
  <p:slideViewPr>
    <p:cSldViewPr snapToGrid="0">
      <p:cViewPr>
        <p:scale>
          <a:sx n="194" d="100"/>
          <a:sy n="194" d="100"/>
        </p:scale>
        <p:origin x="-221" y="-8702"/>
      </p:cViewPr>
      <p:guideLst/>
    </p:cSldViewPr>
  </p:slideViewPr>
  <p:notesTextViewPr>
    <p:cViewPr>
      <p:scale>
        <a:sx n="50" d="100"/>
        <a:sy n="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a Dockerty" userId="ebcc58ce-2d8c-4ed9-a38e-e6d0a4be1782" providerId="ADAL" clId="{710B2FB5-0A53-47ED-B1C6-F0FCB7CCC3D9}"/>
    <pc:docChg chg="addSld delSld modSld">
      <pc:chgData name="Nicola Dockerty" userId="ebcc58ce-2d8c-4ed9-a38e-e6d0a4be1782" providerId="ADAL" clId="{710B2FB5-0A53-47ED-B1C6-F0FCB7CCC3D9}" dt="2020-04-30T06:37:16.888" v="317" actId="1035"/>
      <pc:docMkLst>
        <pc:docMk/>
      </pc:docMkLst>
      <pc:sldChg chg="addSp delSp modSp mod setBg">
        <pc:chgData name="Nicola Dockerty" userId="ebcc58ce-2d8c-4ed9-a38e-e6d0a4be1782" providerId="ADAL" clId="{710B2FB5-0A53-47ED-B1C6-F0FCB7CCC3D9}" dt="2020-04-30T06:37:16.888" v="317" actId="1035"/>
        <pc:sldMkLst>
          <pc:docMk/>
          <pc:sldMk cId="146279599" sldId="387"/>
        </pc:sldMkLst>
        <pc:spChg chg="del">
          <ac:chgData name="Nicola Dockerty" userId="ebcc58ce-2d8c-4ed9-a38e-e6d0a4be1782" providerId="ADAL" clId="{710B2FB5-0A53-47ED-B1C6-F0FCB7CCC3D9}" dt="2020-04-30T06:29:26.530" v="1" actId="478"/>
          <ac:spMkLst>
            <pc:docMk/>
            <pc:sldMk cId="146279599" sldId="387"/>
            <ac:spMk id="2" creationId="{1200484F-22A8-4FCD-B85B-E4368CF8A8AE}"/>
          </ac:spMkLst>
        </pc:spChg>
        <pc:spChg chg="add mod">
          <ac:chgData name="Nicola Dockerty" userId="ebcc58ce-2d8c-4ed9-a38e-e6d0a4be1782" providerId="ADAL" clId="{710B2FB5-0A53-47ED-B1C6-F0FCB7CCC3D9}" dt="2020-04-30T06:31:11.203" v="22" actId="1036"/>
          <ac:spMkLst>
            <pc:docMk/>
            <pc:sldMk cId="146279599" sldId="387"/>
            <ac:spMk id="3" creationId="{E3330568-7749-47C0-9D9B-83A1FAA08120}"/>
          </ac:spMkLst>
        </pc:spChg>
        <pc:spChg chg="del">
          <ac:chgData name="Nicola Dockerty" userId="ebcc58ce-2d8c-4ed9-a38e-e6d0a4be1782" providerId="ADAL" clId="{710B2FB5-0A53-47ED-B1C6-F0FCB7CCC3D9}" dt="2020-04-30T06:29:26.530" v="1" actId="478"/>
          <ac:spMkLst>
            <pc:docMk/>
            <pc:sldMk cId="146279599" sldId="387"/>
            <ac:spMk id="9" creationId="{5EC477BF-31DA-49B8-8798-A309F22E4FFF}"/>
          </ac:spMkLst>
        </pc:spChg>
        <pc:spChg chg="del">
          <ac:chgData name="Nicola Dockerty" userId="ebcc58ce-2d8c-4ed9-a38e-e6d0a4be1782" providerId="ADAL" clId="{710B2FB5-0A53-47ED-B1C6-F0FCB7CCC3D9}" dt="2020-04-30T06:29:26.530" v="1" actId="478"/>
          <ac:spMkLst>
            <pc:docMk/>
            <pc:sldMk cId="146279599" sldId="387"/>
            <ac:spMk id="29" creationId="{7926B25E-5D2B-4904-9DF9-E0B732EA2B4E}"/>
          </ac:spMkLst>
        </pc:spChg>
        <pc:spChg chg="del">
          <ac:chgData name="Nicola Dockerty" userId="ebcc58ce-2d8c-4ed9-a38e-e6d0a4be1782" providerId="ADAL" clId="{710B2FB5-0A53-47ED-B1C6-F0FCB7CCC3D9}" dt="2020-04-30T06:29:26.530" v="1" actId="478"/>
          <ac:spMkLst>
            <pc:docMk/>
            <pc:sldMk cId="146279599" sldId="387"/>
            <ac:spMk id="46" creationId="{C8CB7E56-DA7A-4CD0-A9BC-3545A540C78E}"/>
          </ac:spMkLst>
        </pc:spChg>
        <pc:spChg chg="del">
          <ac:chgData name="Nicola Dockerty" userId="ebcc58ce-2d8c-4ed9-a38e-e6d0a4be1782" providerId="ADAL" clId="{710B2FB5-0A53-47ED-B1C6-F0FCB7CCC3D9}" dt="2020-04-30T06:29:26.530" v="1" actId="478"/>
          <ac:spMkLst>
            <pc:docMk/>
            <pc:sldMk cId="146279599" sldId="387"/>
            <ac:spMk id="48" creationId="{A0ABB95B-EE00-454D-9D6D-14BC3C6A8E2A}"/>
          </ac:spMkLst>
        </pc:spChg>
        <pc:spChg chg="del">
          <ac:chgData name="Nicola Dockerty" userId="ebcc58ce-2d8c-4ed9-a38e-e6d0a4be1782" providerId="ADAL" clId="{710B2FB5-0A53-47ED-B1C6-F0FCB7CCC3D9}" dt="2020-04-30T06:29:26.530" v="1" actId="478"/>
          <ac:spMkLst>
            <pc:docMk/>
            <pc:sldMk cId="146279599" sldId="387"/>
            <ac:spMk id="73" creationId="{A5C3D21F-B327-4B5F-9865-2654C01577C7}"/>
          </ac:spMkLst>
        </pc:spChg>
        <pc:spChg chg="del">
          <ac:chgData name="Nicola Dockerty" userId="ebcc58ce-2d8c-4ed9-a38e-e6d0a4be1782" providerId="ADAL" clId="{710B2FB5-0A53-47ED-B1C6-F0FCB7CCC3D9}" dt="2020-04-30T06:29:26.530" v="1" actId="478"/>
          <ac:spMkLst>
            <pc:docMk/>
            <pc:sldMk cId="146279599" sldId="387"/>
            <ac:spMk id="74" creationId="{A505BF9E-649F-462F-8F6A-4F91249A495F}"/>
          </ac:spMkLst>
        </pc:spChg>
        <pc:spChg chg="del">
          <ac:chgData name="Nicola Dockerty" userId="ebcc58ce-2d8c-4ed9-a38e-e6d0a4be1782" providerId="ADAL" clId="{710B2FB5-0A53-47ED-B1C6-F0FCB7CCC3D9}" dt="2020-04-30T06:29:26.530" v="1" actId="478"/>
          <ac:spMkLst>
            <pc:docMk/>
            <pc:sldMk cId="146279599" sldId="387"/>
            <ac:spMk id="75" creationId="{DC15487A-93EE-4FB4-87BC-B576D303C2A0}"/>
          </ac:spMkLst>
        </pc:spChg>
        <pc:spChg chg="del">
          <ac:chgData name="Nicola Dockerty" userId="ebcc58ce-2d8c-4ed9-a38e-e6d0a4be1782" providerId="ADAL" clId="{710B2FB5-0A53-47ED-B1C6-F0FCB7CCC3D9}" dt="2020-04-30T06:29:26.530" v="1" actId="478"/>
          <ac:spMkLst>
            <pc:docMk/>
            <pc:sldMk cId="146279599" sldId="387"/>
            <ac:spMk id="76" creationId="{FB4EE542-AB7A-4AC6-8314-8FA0B9391955}"/>
          </ac:spMkLst>
        </pc:spChg>
        <pc:spChg chg="del">
          <ac:chgData name="Nicola Dockerty" userId="ebcc58ce-2d8c-4ed9-a38e-e6d0a4be1782" providerId="ADAL" clId="{710B2FB5-0A53-47ED-B1C6-F0FCB7CCC3D9}" dt="2020-04-30T06:29:26.530" v="1" actId="478"/>
          <ac:spMkLst>
            <pc:docMk/>
            <pc:sldMk cId="146279599" sldId="387"/>
            <ac:spMk id="77" creationId="{B81C0846-53AD-4446-BA7E-0D72C667BBAC}"/>
          </ac:spMkLst>
        </pc:spChg>
        <pc:spChg chg="del">
          <ac:chgData name="Nicola Dockerty" userId="ebcc58ce-2d8c-4ed9-a38e-e6d0a4be1782" providerId="ADAL" clId="{710B2FB5-0A53-47ED-B1C6-F0FCB7CCC3D9}" dt="2020-04-30T06:29:26.530" v="1" actId="478"/>
          <ac:spMkLst>
            <pc:docMk/>
            <pc:sldMk cId="146279599" sldId="387"/>
            <ac:spMk id="78" creationId="{0E463736-E234-4F5B-825B-AE3484963098}"/>
          </ac:spMkLst>
        </pc:spChg>
        <pc:spChg chg="del">
          <ac:chgData name="Nicola Dockerty" userId="ebcc58ce-2d8c-4ed9-a38e-e6d0a4be1782" providerId="ADAL" clId="{710B2FB5-0A53-47ED-B1C6-F0FCB7CCC3D9}" dt="2020-04-30T06:29:26.530" v="1" actId="478"/>
          <ac:spMkLst>
            <pc:docMk/>
            <pc:sldMk cId="146279599" sldId="387"/>
            <ac:spMk id="79" creationId="{B184DD9D-39F4-4555-B94B-AE8A3523A4EA}"/>
          </ac:spMkLst>
        </pc:spChg>
        <pc:spChg chg="del">
          <ac:chgData name="Nicola Dockerty" userId="ebcc58ce-2d8c-4ed9-a38e-e6d0a4be1782" providerId="ADAL" clId="{710B2FB5-0A53-47ED-B1C6-F0FCB7CCC3D9}" dt="2020-04-30T06:29:26.530" v="1" actId="478"/>
          <ac:spMkLst>
            <pc:docMk/>
            <pc:sldMk cId="146279599" sldId="387"/>
            <ac:spMk id="80" creationId="{98B43F52-BC5E-4A1C-8F4B-BBBCC5AF9B23}"/>
          </ac:spMkLst>
        </pc:spChg>
        <pc:spChg chg="del">
          <ac:chgData name="Nicola Dockerty" userId="ebcc58ce-2d8c-4ed9-a38e-e6d0a4be1782" providerId="ADAL" clId="{710B2FB5-0A53-47ED-B1C6-F0FCB7CCC3D9}" dt="2020-04-30T06:29:26.530" v="1" actId="478"/>
          <ac:spMkLst>
            <pc:docMk/>
            <pc:sldMk cId="146279599" sldId="387"/>
            <ac:spMk id="81" creationId="{F518DD5A-075C-49AE-A9EA-F696992B0BEE}"/>
          </ac:spMkLst>
        </pc:spChg>
        <pc:spChg chg="del">
          <ac:chgData name="Nicola Dockerty" userId="ebcc58ce-2d8c-4ed9-a38e-e6d0a4be1782" providerId="ADAL" clId="{710B2FB5-0A53-47ED-B1C6-F0FCB7CCC3D9}" dt="2020-04-30T06:29:26.530" v="1" actId="478"/>
          <ac:spMkLst>
            <pc:docMk/>
            <pc:sldMk cId="146279599" sldId="387"/>
            <ac:spMk id="82" creationId="{F120C2B9-C835-4364-9D42-D58B0A678511}"/>
          </ac:spMkLst>
        </pc:spChg>
        <pc:spChg chg="del">
          <ac:chgData name="Nicola Dockerty" userId="ebcc58ce-2d8c-4ed9-a38e-e6d0a4be1782" providerId="ADAL" clId="{710B2FB5-0A53-47ED-B1C6-F0FCB7CCC3D9}" dt="2020-04-30T06:29:26.530" v="1" actId="478"/>
          <ac:spMkLst>
            <pc:docMk/>
            <pc:sldMk cId="146279599" sldId="387"/>
            <ac:spMk id="83" creationId="{1B5D8FD9-E27E-4DDC-8BE8-889721BA9EF7}"/>
          </ac:spMkLst>
        </pc:spChg>
        <pc:spChg chg="del">
          <ac:chgData name="Nicola Dockerty" userId="ebcc58ce-2d8c-4ed9-a38e-e6d0a4be1782" providerId="ADAL" clId="{710B2FB5-0A53-47ED-B1C6-F0FCB7CCC3D9}" dt="2020-04-30T06:29:26.530" v="1" actId="478"/>
          <ac:spMkLst>
            <pc:docMk/>
            <pc:sldMk cId="146279599" sldId="387"/>
            <ac:spMk id="84" creationId="{9ABED852-1E10-4A7C-BF0F-835E678713F0}"/>
          </ac:spMkLst>
        </pc:spChg>
        <pc:spChg chg="add mod">
          <ac:chgData name="Nicola Dockerty" userId="ebcc58ce-2d8c-4ed9-a38e-e6d0a4be1782" providerId="ADAL" clId="{710B2FB5-0A53-47ED-B1C6-F0FCB7CCC3D9}" dt="2020-04-30T06:31:21.534" v="48" actId="1038"/>
          <ac:spMkLst>
            <pc:docMk/>
            <pc:sldMk cId="146279599" sldId="387"/>
            <ac:spMk id="85" creationId="{1C945F38-F169-43EE-9C20-89CDCC2FB5D1}"/>
          </ac:spMkLst>
        </pc:spChg>
        <pc:spChg chg="add mod">
          <ac:chgData name="Nicola Dockerty" userId="ebcc58ce-2d8c-4ed9-a38e-e6d0a4be1782" providerId="ADAL" clId="{710B2FB5-0A53-47ED-B1C6-F0FCB7CCC3D9}" dt="2020-04-30T06:31:29.161" v="55" actId="1038"/>
          <ac:spMkLst>
            <pc:docMk/>
            <pc:sldMk cId="146279599" sldId="387"/>
            <ac:spMk id="86" creationId="{D7291F52-1D80-486E-BFC7-24C461DB421F}"/>
          </ac:spMkLst>
        </pc:spChg>
        <pc:spChg chg="del">
          <ac:chgData name="Nicola Dockerty" userId="ebcc58ce-2d8c-4ed9-a38e-e6d0a4be1782" providerId="ADAL" clId="{710B2FB5-0A53-47ED-B1C6-F0FCB7CCC3D9}" dt="2020-04-30T06:29:26.530" v="1" actId="478"/>
          <ac:spMkLst>
            <pc:docMk/>
            <pc:sldMk cId="146279599" sldId="387"/>
            <ac:spMk id="87" creationId="{6D31ADEF-B7F4-4469-9458-622126B416E4}"/>
          </ac:spMkLst>
        </pc:spChg>
        <pc:spChg chg="del">
          <ac:chgData name="Nicola Dockerty" userId="ebcc58ce-2d8c-4ed9-a38e-e6d0a4be1782" providerId="ADAL" clId="{710B2FB5-0A53-47ED-B1C6-F0FCB7CCC3D9}" dt="2020-04-30T06:29:26.530" v="1" actId="478"/>
          <ac:spMkLst>
            <pc:docMk/>
            <pc:sldMk cId="146279599" sldId="387"/>
            <ac:spMk id="88" creationId="{B396B93E-B4B8-4111-B1A9-C8CD8C8F4879}"/>
          </ac:spMkLst>
        </pc:spChg>
        <pc:spChg chg="del">
          <ac:chgData name="Nicola Dockerty" userId="ebcc58ce-2d8c-4ed9-a38e-e6d0a4be1782" providerId="ADAL" clId="{710B2FB5-0A53-47ED-B1C6-F0FCB7CCC3D9}" dt="2020-04-30T06:29:26.530" v="1" actId="478"/>
          <ac:spMkLst>
            <pc:docMk/>
            <pc:sldMk cId="146279599" sldId="387"/>
            <ac:spMk id="90" creationId="{29507D75-B637-4F56-930F-2477577C129A}"/>
          </ac:spMkLst>
        </pc:spChg>
        <pc:spChg chg="del">
          <ac:chgData name="Nicola Dockerty" userId="ebcc58ce-2d8c-4ed9-a38e-e6d0a4be1782" providerId="ADAL" clId="{710B2FB5-0A53-47ED-B1C6-F0FCB7CCC3D9}" dt="2020-04-30T06:29:26.530" v="1" actId="478"/>
          <ac:spMkLst>
            <pc:docMk/>
            <pc:sldMk cId="146279599" sldId="387"/>
            <ac:spMk id="91" creationId="{DE237F76-202F-4DC8-8CF7-73312A76DCB5}"/>
          </ac:spMkLst>
        </pc:spChg>
        <pc:spChg chg="del">
          <ac:chgData name="Nicola Dockerty" userId="ebcc58ce-2d8c-4ed9-a38e-e6d0a4be1782" providerId="ADAL" clId="{710B2FB5-0A53-47ED-B1C6-F0FCB7CCC3D9}" dt="2020-04-30T06:29:26.530" v="1" actId="478"/>
          <ac:spMkLst>
            <pc:docMk/>
            <pc:sldMk cId="146279599" sldId="387"/>
            <ac:spMk id="92" creationId="{521F89C5-6819-4414-A984-05035794DFC5}"/>
          </ac:spMkLst>
        </pc:spChg>
        <pc:spChg chg="del">
          <ac:chgData name="Nicola Dockerty" userId="ebcc58ce-2d8c-4ed9-a38e-e6d0a4be1782" providerId="ADAL" clId="{710B2FB5-0A53-47ED-B1C6-F0FCB7CCC3D9}" dt="2020-04-30T06:29:26.530" v="1" actId="478"/>
          <ac:spMkLst>
            <pc:docMk/>
            <pc:sldMk cId="146279599" sldId="387"/>
            <ac:spMk id="93" creationId="{FFA6D54F-4813-481D-A888-DE6E139EA756}"/>
          </ac:spMkLst>
        </pc:spChg>
        <pc:spChg chg="del">
          <ac:chgData name="Nicola Dockerty" userId="ebcc58ce-2d8c-4ed9-a38e-e6d0a4be1782" providerId="ADAL" clId="{710B2FB5-0A53-47ED-B1C6-F0FCB7CCC3D9}" dt="2020-04-30T06:29:26.530" v="1" actId="478"/>
          <ac:spMkLst>
            <pc:docMk/>
            <pc:sldMk cId="146279599" sldId="387"/>
            <ac:spMk id="94" creationId="{FF4909AA-9505-4719-8BCC-8CBA819F1669}"/>
          </ac:spMkLst>
        </pc:spChg>
        <pc:spChg chg="del">
          <ac:chgData name="Nicola Dockerty" userId="ebcc58ce-2d8c-4ed9-a38e-e6d0a4be1782" providerId="ADAL" clId="{710B2FB5-0A53-47ED-B1C6-F0FCB7CCC3D9}" dt="2020-04-30T06:29:26.530" v="1" actId="478"/>
          <ac:spMkLst>
            <pc:docMk/>
            <pc:sldMk cId="146279599" sldId="387"/>
            <ac:spMk id="95" creationId="{7FA73F06-7D12-4162-9B2C-2A0D306F5DD4}"/>
          </ac:spMkLst>
        </pc:spChg>
        <pc:spChg chg="del">
          <ac:chgData name="Nicola Dockerty" userId="ebcc58ce-2d8c-4ed9-a38e-e6d0a4be1782" providerId="ADAL" clId="{710B2FB5-0A53-47ED-B1C6-F0FCB7CCC3D9}" dt="2020-04-30T06:29:26.530" v="1" actId="478"/>
          <ac:spMkLst>
            <pc:docMk/>
            <pc:sldMk cId="146279599" sldId="387"/>
            <ac:spMk id="96" creationId="{6AF5B26E-0B13-414A-AC0D-DEA4F486B545}"/>
          </ac:spMkLst>
        </pc:spChg>
        <pc:spChg chg="del">
          <ac:chgData name="Nicola Dockerty" userId="ebcc58ce-2d8c-4ed9-a38e-e6d0a4be1782" providerId="ADAL" clId="{710B2FB5-0A53-47ED-B1C6-F0FCB7CCC3D9}" dt="2020-04-30T06:29:26.530" v="1" actId="478"/>
          <ac:spMkLst>
            <pc:docMk/>
            <pc:sldMk cId="146279599" sldId="387"/>
            <ac:spMk id="97" creationId="{90CA1758-DC23-4416-AD3E-1160F83E605E}"/>
          </ac:spMkLst>
        </pc:spChg>
        <pc:spChg chg="del">
          <ac:chgData name="Nicola Dockerty" userId="ebcc58ce-2d8c-4ed9-a38e-e6d0a4be1782" providerId="ADAL" clId="{710B2FB5-0A53-47ED-B1C6-F0FCB7CCC3D9}" dt="2020-04-30T06:29:26.530" v="1" actId="478"/>
          <ac:spMkLst>
            <pc:docMk/>
            <pc:sldMk cId="146279599" sldId="387"/>
            <ac:spMk id="98" creationId="{E0B1877A-C04A-42C5-BD5F-419DA29B3117}"/>
          </ac:spMkLst>
        </pc:spChg>
        <pc:spChg chg="del">
          <ac:chgData name="Nicola Dockerty" userId="ebcc58ce-2d8c-4ed9-a38e-e6d0a4be1782" providerId="ADAL" clId="{710B2FB5-0A53-47ED-B1C6-F0FCB7CCC3D9}" dt="2020-04-30T06:29:26.530" v="1" actId="478"/>
          <ac:spMkLst>
            <pc:docMk/>
            <pc:sldMk cId="146279599" sldId="387"/>
            <ac:spMk id="99" creationId="{A19E0FE8-DE0F-4EB5-9C57-E29202F9BB33}"/>
          </ac:spMkLst>
        </pc:spChg>
        <pc:spChg chg="del">
          <ac:chgData name="Nicola Dockerty" userId="ebcc58ce-2d8c-4ed9-a38e-e6d0a4be1782" providerId="ADAL" clId="{710B2FB5-0A53-47ED-B1C6-F0FCB7CCC3D9}" dt="2020-04-30T06:29:26.530" v="1" actId="478"/>
          <ac:spMkLst>
            <pc:docMk/>
            <pc:sldMk cId="146279599" sldId="387"/>
            <ac:spMk id="100" creationId="{A21EC216-3A79-4875-9AA6-DF622198E375}"/>
          </ac:spMkLst>
        </pc:spChg>
        <pc:spChg chg="del">
          <ac:chgData name="Nicola Dockerty" userId="ebcc58ce-2d8c-4ed9-a38e-e6d0a4be1782" providerId="ADAL" clId="{710B2FB5-0A53-47ED-B1C6-F0FCB7CCC3D9}" dt="2020-04-30T06:29:26.530" v="1" actId="478"/>
          <ac:spMkLst>
            <pc:docMk/>
            <pc:sldMk cId="146279599" sldId="387"/>
            <ac:spMk id="101" creationId="{7AF5B344-1AE8-46AC-9AC7-121A7DE56BD3}"/>
          </ac:spMkLst>
        </pc:spChg>
        <pc:spChg chg="add mod">
          <ac:chgData name="Nicola Dockerty" userId="ebcc58ce-2d8c-4ed9-a38e-e6d0a4be1782" providerId="ADAL" clId="{710B2FB5-0A53-47ED-B1C6-F0FCB7CCC3D9}" dt="2020-04-30T06:31:37.476" v="71" actId="1038"/>
          <ac:spMkLst>
            <pc:docMk/>
            <pc:sldMk cId="146279599" sldId="387"/>
            <ac:spMk id="102" creationId="{B539909C-3F2C-47C3-9E78-CAFA01FB5A94}"/>
          </ac:spMkLst>
        </pc:spChg>
        <pc:spChg chg="del">
          <ac:chgData name="Nicola Dockerty" userId="ebcc58ce-2d8c-4ed9-a38e-e6d0a4be1782" providerId="ADAL" clId="{710B2FB5-0A53-47ED-B1C6-F0FCB7CCC3D9}" dt="2020-04-30T06:29:26.530" v="1" actId="478"/>
          <ac:spMkLst>
            <pc:docMk/>
            <pc:sldMk cId="146279599" sldId="387"/>
            <ac:spMk id="103" creationId="{8B7F6F53-A498-4619-AF79-622209DBD05A}"/>
          </ac:spMkLst>
        </pc:spChg>
        <pc:spChg chg="del">
          <ac:chgData name="Nicola Dockerty" userId="ebcc58ce-2d8c-4ed9-a38e-e6d0a4be1782" providerId="ADAL" clId="{710B2FB5-0A53-47ED-B1C6-F0FCB7CCC3D9}" dt="2020-04-30T06:29:26.530" v="1" actId="478"/>
          <ac:spMkLst>
            <pc:docMk/>
            <pc:sldMk cId="146279599" sldId="387"/>
            <ac:spMk id="104" creationId="{3A714537-0501-4DD5-9676-A70213BE4E4A}"/>
          </ac:spMkLst>
        </pc:spChg>
        <pc:spChg chg="del">
          <ac:chgData name="Nicola Dockerty" userId="ebcc58ce-2d8c-4ed9-a38e-e6d0a4be1782" providerId="ADAL" clId="{710B2FB5-0A53-47ED-B1C6-F0FCB7CCC3D9}" dt="2020-04-30T06:29:26.530" v="1" actId="478"/>
          <ac:spMkLst>
            <pc:docMk/>
            <pc:sldMk cId="146279599" sldId="387"/>
            <ac:spMk id="106" creationId="{33E79F71-02A6-4890-9413-B946E7116B7B}"/>
          </ac:spMkLst>
        </pc:spChg>
        <pc:spChg chg="del">
          <ac:chgData name="Nicola Dockerty" userId="ebcc58ce-2d8c-4ed9-a38e-e6d0a4be1782" providerId="ADAL" clId="{710B2FB5-0A53-47ED-B1C6-F0FCB7CCC3D9}" dt="2020-04-30T06:29:26.530" v="1" actId="478"/>
          <ac:spMkLst>
            <pc:docMk/>
            <pc:sldMk cId="146279599" sldId="387"/>
            <ac:spMk id="107" creationId="{EA6D430D-D3F9-4FAD-8774-9A3FDD4BCECB}"/>
          </ac:spMkLst>
        </pc:spChg>
        <pc:spChg chg="del">
          <ac:chgData name="Nicola Dockerty" userId="ebcc58ce-2d8c-4ed9-a38e-e6d0a4be1782" providerId="ADAL" clId="{710B2FB5-0A53-47ED-B1C6-F0FCB7CCC3D9}" dt="2020-04-30T06:29:26.530" v="1" actId="478"/>
          <ac:spMkLst>
            <pc:docMk/>
            <pc:sldMk cId="146279599" sldId="387"/>
            <ac:spMk id="108" creationId="{77EF5750-D0CE-4296-B76D-A3BBDFEE6C50}"/>
          </ac:spMkLst>
        </pc:spChg>
        <pc:spChg chg="del">
          <ac:chgData name="Nicola Dockerty" userId="ebcc58ce-2d8c-4ed9-a38e-e6d0a4be1782" providerId="ADAL" clId="{710B2FB5-0A53-47ED-B1C6-F0FCB7CCC3D9}" dt="2020-04-30T06:29:26.530" v="1" actId="478"/>
          <ac:spMkLst>
            <pc:docMk/>
            <pc:sldMk cId="146279599" sldId="387"/>
            <ac:spMk id="113" creationId="{BE666398-AC48-430A-8C82-FF1908736634}"/>
          </ac:spMkLst>
        </pc:spChg>
        <pc:spChg chg="del">
          <ac:chgData name="Nicola Dockerty" userId="ebcc58ce-2d8c-4ed9-a38e-e6d0a4be1782" providerId="ADAL" clId="{710B2FB5-0A53-47ED-B1C6-F0FCB7CCC3D9}" dt="2020-04-30T06:29:26.530" v="1" actId="478"/>
          <ac:spMkLst>
            <pc:docMk/>
            <pc:sldMk cId="146279599" sldId="387"/>
            <ac:spMk id="114" creationId="{7732258B-A706-43FC-B50D-08A1A083AFE1}"/>
          </ac:spMkLst>
        </pc:spChg>
        <pc:spChg chg="del">
          <ac:chgData name="Nicola Dockerty" userId="ebcc58ce-2d8c-4ed9-a38e-e6d0a4be1782" providerId="ADAL" clId="{710B2FB5-0A53-47ED-B1C6-F0FCB7CCC3D9}" dt="2020-04-30T06:29:26.530" v="1" actId="478"/>
          <ac:spMkLst>
            <pc:docMk/>
            <pc:sldMk cId="146279599" sldId="387"/>
            <ac:spMk id="115" creationId="{E2C97EA7-8BDB-4FFD-B2EC-2616081D6228}"/>
          </ac:spMkLst>
        </pc:spChg>
        <pc:spChg chg="del">
          <ac:chgData name="Nicola Dockerty" userId="ebcc58ce-2d8c-4ed9-a38e-e6d0a4be1782" providerId="ADAL" clId="{710B2FB5-0A53-47ED-B1C6-F0FCB7CCC3D9}" dt="2020-04-30T06:29:26.530" v="1" actId="478"/>
          <ac:spMkLst>
            <pc:docMk/>
            <pc:sldMk cId="146279599" sldId="387"/>
            <ac:spMk id="116" creationId="{AA58F21F-926F-4FBE-B642-3FE8F53DE930}"/>
          </ac:spMkLst>
        </pc:spChg>
        <pc:spChg chg="del">
          <ac:chgData name="Nicola Dockerty" userId="ebcc58ce-2d8c-4ed9-a38e-e6d0a4be1782" providerId="ADAL" clId="{710B2FB5-0A53-47ED-B1C6-F0FCB7CCC3D9}" dt="2020-04-30T06:29:26.530" v="1" actId="478"/>
          <ac:spMkLst>
            <pc:docMk/>
            <pc:sldMk cId="146279599" sldId="387"/>
            <ac:spMk id="117" creationId="{EAA19B8E-7A42-424A-AC1C-6CC84E650B42}"/>
          </ac:spMkLst>
        </pc:spChg>
        <pc:spChg chg="del">
          <ac:chgData name="Nicola Dockerty" userId="ebcc58ce-2d8c-4ed9-a38e-e6d0a4be1782" providerId="ADAL" clId="{710B2FB5-0A53-47ED-B1C6-F0FCB7CCC3D9}" dt="2020-04-30T06:29:26.530" v="1" actId="478"/>
          <ac:spMkLst>
            <pc:docMk/>
            <pc:sldMk cId="146279599" sldId="387"/>
            <ac:spMk id="118" creationId="{89B2D192-02A0-448A-A8F1-2DEE5108D7EB}"/>
          </ac:spMkLst>
        </pc:spChg>
        <pc:spChg chg="del">
          <ac:chgData name="Nicola Dockerty" userId="ebcc58ce-2d8c-4ed9-a38e-e6d0a4be1782" providerId="ADAL" clId="{710B2FB5-0A53-47ED-B1C6-F0FCB7CCC3D9}" dt="2020-04-30T06:29:26.530" v="1" actId="478"/>
          <ac:spMkLst>
            <pc:docMk/>
            <pc:sldMk cId="146279599" sldId="387"/>
            <ac:spMk id="119" creationId="{82715ACB-5F75-4374-B89C-D20B0DA50C49}"/>
          </ac:spMkLst>
        </pc:spChg>
        <pc:spChg chg="del">
          <ac:chgData name="Nicola Dockerty" userId="ebcc58ce-2d8c-4ed9-a38e-e6d0a4be1782" providerId="ADAL" clId="{710B2FB5-0A53-47ED-B1C6-F0FCB7CCC3D9}" dt="2020-04-30T06:29:26.530" v="1" actId="478"/>
          <ac:spMkLst>
            <pc:docMk/>
            <pc:sldMk cId="146279599" sldId="387"/>
            <ac:spMk id="120" creationId="{929B88B6-C611-40FD-B06F-4B9F739ADF60}"/>
          </ac:spMkLst>
        </pc:spChg>
        <pc:spChg chg="del">
          <ac:chgData name="Nicola Dockerty" userId="ebcc58ce-2d8c-4ed9-a38e-e6d0a4be1782" providerId="ADAL" clId="{710B2FB5-0A53-47ED-B1C6-F0FCB7CCC3D9}" dt="2020-04-30T06:29:26.530" v="1" actId="478"/>
          <ac:spMkLst>
            <pc:docMk/>
            <pc:sldMk cId="146279599" sldId="387"/>
            <ac:spMk id="123" creationId="{DA44CEAA-3C6B-4815-AEF1-3C5C9E942C19}"/>
          </ac:spMkLst>
        </pc:spChg>
        <pc:spChg chg="del">
          <ac:chgData name="Nicola Dockerty" userId="ebcc58ce-2d8c-4ed9-a38e-e6d0a4be1782" providerId="ADAL" clId="{710B2FB5-0A53-47ED-B1C6-F0FCB7CCC3D9}" dt="2020-04-30T06:29:26.530" v="1" actId="478"/>
          <ac:spMkLst>
            <pc:docMk/>
            <pc:sldMk cId="146279599" sldId="387"/>
            <ac:spMk id="124" creationId="{75696115-9D79-44DA-98FF-A693A43621F4}"/>
          </ac:spMkLst>
        </pc:spChg>
        <pc:spChg chg="del">
          <ac:chgData name="Nicola Dockerty" userId="ebcc58ce-2d8c-4ed9-a38e-e6d0a4be1782" providerId="ADAL" clId="{710B2FB5-0A53-47ED-B1C6-F0FCB7CCC3D9}" dt="2020-04-30T06:29:26.530" v="1" actId="478"/>
          <ac:spMkLst>
            <pc:docMk/>
            <pc:sldMk cId="146279599" sldId="387"/>
            <ac:spMk id="125" creationId="{7B231B20-8217-4E1C-9324-A5C3811CECC3}"/>
          </ac:spMkLst>
        </pc:spChg>
        <pc:spChg chg="del">
          <ac:chgData name="Nicola Dockerty" userId="ebcc58ce-2d8c-4ed9-a38e-e6d0a4be1782" providerId="ADAL" clId="{710B2FB5-0A53-47ED-B1C6-F0FCB7CCC3D9}" dt="2020-04-30T06:29:26.530" v="1" actId="478"/>
          <ac:spMkLst>
            <pc:docMk/>
            <pc:sldMk cId="146279599" sldId="387"/>
            <ac:spMk id="128" creationId="{5EEE2559-B394-4D2B-A86F-03802AC49554}"/>
          </ac:spMkLst>
        </pc:spChg>
        <pc:spChg chg="add mod">
          <ac:chgData name="Nicola Dockerty" userId="ebcc58ce-2d8c-4ed9-a38e-e6d0a4be1782" providerId="ADAL" clId="{710B2FB5-0A53-47ED-B1C6-F0FCB7CCC3D9}" dt="2020-04-30T06:32:16.819" v="113" actId="1037"/>
          <ac:spMkLst>
            <pc:docMk/>
            <pc:sldMk cId="146279599" sldId="387"/>
            <ac:spMk id="129" creationId="{A4F836C9-4F9B-4664-97A3-D237A36CC35D}"/>
          </ac:spMkLst>
        </pc:spChg>
        <pc:spChg chg="add mod">
          <ac:chgData name="Nicola Dockerty" userId="ebcc58ce-2d8c-4ed9-a38e-e6d0a4be1782" providerId="ADAL" clId="{710B2FB5-0A53-47ED-B1C6-F0FCB7CCC3D9}" dt="2020-04-30T06:32:10.035" v="111" actId="1038"/>
          <ac:spMkLst>
            <pc:docMk/>
            <pc:sldMk cId="146279599" sldId="387"/>
            <ac:spMk id="130" creationId="{78BD9C98-3F9E-49DE-8FFB-3175CE9ACD9D}"/>
          </ac:spMkLst>
        </pc:spChg>
        <pc:spChg chg="add mod">
          <ac:chgData name="Nicola Dockerty" userId="ebcc58ce-2d8c-4ed9-a38e-e6d0a4be1782" providerId="ADAL" clId="{710B2FB5-0A53-47ED-B1C6-F0FCB7CCC3D9}" dt="2020-04-30T06:32:24.961" v="134" actId="1038"/>
          <ac:spMkLst>
            <pc:docMk/>
            <pc:sldMk cId="146279599" sldId="387"/>
            <ac:spMk id="131" creationId="{D2D68CF3-8A1B-4361-8926-79D0668A3C09}"/>
          </ac:spMkLst>
        </pc:spChg>
        <pc:spChg chg="add mod">
          <ac:chgData name="Nicola Dockerty" userId="ebcc58ce-2d8c-4ed9-a38e-e6d0a4be1782" providerId="ADAL" clId="{710B2FB5-0A53-47ED-B1C6-F0FCB7CCC3D9}" dt="2020-04-30T06:32:42.998" v="169" actId="1038"/>
          <ac:spMkLst>
            <pc:docMk/>
            <pc:sldMk cId="146279599" sldId="387"/>
            <ac:spMk id="132" creationId="{A609F2DB-2151-4DF6-B49E-DDDC83D1100B}"/>
          </ac:spMkLst>
        </pc:spChg>
        <pc:spChg chg="add mod">
          <ac:chgData name="Nicola Dockerty" userId="ebcc58ce-2d8c-4ed9-a38e-e6d0a4be1782" providerId="ADAL" clId="{710B2FB5-0A53-47ED-B1C6-F0FCB7CCC3D9}" dt="2020-04-30T06:32:49.267" v="199" actId="1036"/>
          <ac:spMkLst>
            <pc:docMk/>
            <pc:sldMk cId="146279599" sldId="387"/>
            <ac:spMk id="133" creationId="{86D00018-E40B-4F04-84B3-D72C882C263A}"/>
          </ac:spMkLst>
        </pc:spChg>
        <pc:spChg chg="del">
          <ac:chgData name="Nicola Dockerty" userId="ebcc58ce-2d8c-4ed9-a38e-e6d0a4be1782" providerId="ADAL" clId="{710B2FB5-0A53-47ED-B1C6-F0FCB7CCC3D9}" dt="2020-04-30T06:29:26.530" v="1" actId="478"/>
          <ac:spMkLst>
            <pc:docMk/>
            <pc:sldMk cId="146279599" sldId="387"/>
            <ac:spMk id="134" creationId="{01EB6AC0-D8EB-4D02-BC57-48AC048F9DCD}"/>
          </ac:spMkLst>
        </pc:spChg>
        <pc:spChg chg="del">
          <ac:chgData name="Nicola Dockerty" userId="ebcc58ce-2d8c-4ed9-a38e-e6d0a4be1782" providerId="ADAL" clId="{710B2FB5-0A53-47ED-B1C6-F0FCB7CCC3D9}" dt="2020-04-30T06:29:26.530" v="1" actId="478"/>
          <ac:spMkLst>
            <pc:docMk/>
            <pc:sldMk cId="146279599" sldId="387"/>
            <ac:spMk id="135" creationId="{81344EE0-B2F1-4BA9-B0E8-F0BCEC2AAC91}"/>
          </ac:spMkLst>
        </pc:spChg>
        <pc:spChg chg="del">
          <ac:chgData name="Nicola Dockerty" userId="ebcc58ce-2d8c-4ed9-a38e-e6d0a4be1782" providerId="ADAL" clId="{710B2FB5-0A53-47ED-B1C6-F0FCB7CCC3D9}" dt="2020-04-30T06:29:26.530" v="1" actId="478"/>
          <ac:spMkLst>
            <pc:docMk/>
            <pc:sldMk cId="146279599" sldId="387"/>
            <ac:spMk id="136" creationId="{BC5D9034-5129-43F2-9ED2-9CAD8F8175A1}"/>
          </ac:spMkLst>
        </pc:spChg>
        <pc:spChg chg="add mod">
          <ac:chgData name="Nicola Dockerty" userId="ebcc58ce-2d8c-4ed9-a38e-e6d0a4be1782" providerId="ADAL" clId="{710B2FB5-0A53-47ED-B1C6-F0FCB7CCC3D9}" dt="2020-04-30T06:32:58.858" v="209" actId="1036"/>
          <ac:spMkLst>
            <pc:docMk/>
            <pc:sldMk cId="146279599" sldId="387"/>
            <ac:spMk id="137" creationId="{56BE0021-F935-465B-950D-B3FE734A0240}"/>
          </ac:spMkLst>
        </pc:spChg>
        <pc:spChg chg="add mod">
          <ac:chgData name="Nicola Dockerty" userId="ebcc58ce-2d8c-4ed9-a38e-e6d0a4be1782" providerId="ADAL" clId="{710B2FB5-0A53-47ED-B1C6-F0FCB7CCC3D9}" dt="2020-04-30T06:32:58.858" v="209" actId="1036"/>
          <ac:spMkLst>
            <pc:docMk/>
            <pc:sldMk cId="146279599" sldId="387"/>
            <ac:spMk id="138" creationId="{265BE4CB-678A-4BD9-808F-61C20234FF9D}"/>
          </ac:spMkLst>
        </pc:spChg>
        <pc:spChg chg="add mod">
          <ac:chgData name="Nicola Dockerty" userId="ebcc58ce-2d8c-4ed9-a38e-e6d0a4be1782" providerId="ADAL" clId="{710B2FB5-0A53-47ED-B1C6-F0FCB7CCC3D9}" dt="2020-04-30T06:32:58.858" v="209" actId="1036"/>
          <ac:spMkLst>
            <pc:docMk/>
            <pc:sldMk cId="146279599" sldId="387"/>
            <ac:spMk id="139" creationId="{D417F8C8-B94C-4A2D-BB2A-F7DED3B3F3B5}"/>
          </ac:spMkLst>
        </pc:spChg>
        <pc:spChg chg="add mod">
          <ac:chgData name="Nicola Dockerty" userId="ebcc58ce-2d8c-4ed9-a38e-e6d0a4be1782" providerId="ADAL" clId="{710B2FB5-0A53-47ED-B1C6-F0FCB7CCC3D9}" dt="2020-04-30T06:33:05.026" v="219" actId="1036"/>
          <ac:spMkLst>
            <pc:docMk/>
            <pc:sldMk cId="146279599" sldId="387"/>
            <ac:spMk id="140" creationId="{86D04327-49B4-4BDE-A909-18340D1F1E61}"/>
          </ac:spMkLst>
        </pc:spChg>
        <pc:spChg chg="add mod">
          <ac:chgData name="Nicola Dockerty" userId="ebcc58ce-2d8c-4ed9-a38e-e6d0a4be1782" providerId="ADAL" clId="{710B2FB5-0A53-47ED-B1C6-F0FCB7CCC3D9}" dt="2020-04-30T06:33:13.877" v="234" actId="1038"/>
          <ac:spMkLst>
            <pc:docMk/>
            <pc:sldMk cId="146279599" sldId="387"/>
            <ac:spMk id="141" creationId="{218D61CA-20AF-44A6-B981-F74C829537E0}"/>
          </ac:spMkLst>
        </pc:spChg>
        <pc:spChg chg="add mod">
          <ac:chgData name="Nicola Dockerty" userId="ebcc58ce-2d8c-4ed9-a38e-e6d0a4be1782" providerId="ADAL" clId="{710B2FB5-0A53-47ED-B1C6-F0FCB7CCC3D9}" dt="2020-04-30T06:34:25.747" v="270" actId="1036"/>
          <ac:spMkLst>
            <pc:docMk/>
            <pc:sldMk cId="146279599" sldId="387"/>
            <ac:spMk id="142" creationId="{2DC34519-B641-4C27-A813-9C180E37F1FD}"/>
          </ac:spMkLst>
        </pc:spChg>
        <pc:spChg chg="add mod">
          <ac:chgData name="Nicola Dockerty" userId="ebcc58ce-2d8c-4ed9-a38e-e6d0a4be1782" providerId="ADAL" clId="{710B2FB5-0A53-47ED-B1C6-F0FCB7CCC3D9}" dt="2020-04-30T06:34:37.751" v="294" actId="1036"/>
          <ac:spMkLst>
            <pc:docMk/>
            <pc:sldMk cId="146279599" sldId="387"/>
            <ac:spMk id="143" creationId="{7B334F15-DBD0-421A-8DF9-1CC7EEDB1D90}"/>
          </ac:spMkLst>
        </pc:spChg>
        <pc:spChg chg="add mod">
          <ac:chgData name="Nicola Dockerty" userId="ebcc58ce-2d8c-4ed9-a38e-e6d0a4be1782" providerId="ADAL" clId="{710B2FB5-0A53-47ED-B1C6-F0FCB7CCC3D9}" dt="2020-04-30T06:37:16.888" v="317" actId="1035"/>
          <ac:spMkLst>
            <pc:docMk/>
            <pc:sldMk cId="146279599" sldId="387"/>
            <ac:spMk id="144" creationId="{BF754F65-50E7-4E8F-A230-8C119D33130D}"/>
          </ac:spMkLst>
        </pc:spChg>
        <pc:spChg chg="del">
          <ac:chgData name="Nicola Dockerty" userId="ebcc58ce-2d8c-4ed9-a38e-e6d0a4be1782" providerId="ADAL" clId="{710B2FB5-0A53-47ED-B1C6-F0FCB7CCC3D9}" dt="2020-04-30T06:29:26.530" v="1" actId="478"/>
          <ac:spMkLst>
            <pc:docMk/>
            <pc:sldMk cId="146279599" sldId="387"/>
            <ac:spMk id="145" creationId="{126DDE40-C64A-41B1-A37B-B3546C5098AE}"/>
          </ac:spMkLst>
        </pc:spChg>
        <pc:spChg chg="del">
          <ac:chgData name="Nicola Dockerty" userId="ebcc58ce-2d8c-4ed9-a38e-e6d0a4be1782" providerId="ADAL" clId="{710B2FB5-0A53-47ED-B1C6-F0FCB7CCC3D9}" dt="2020-04-30T06:29:26.530" v="1" actId="478"/>
          <ac:spMkLst>
            <pc:docMk/>
            <pc:sldMk cId="146279599" sldId="387"/>
            <ac:spMk id="148" creationId="{65050C86-CC64-4A43-9F72-3159D195B85E}"/>
          </ac:spMkLst>
        </pc:spChg>
        <pc:spChg chg="del">
          <ac:chgData name="Nicola Dockerty" userId="ebcc58ce-2d8c-4ed9-a38e-e6d0a4be1782" providerId="ADAL" clId="{710B2FB5-0A53-47ED-B1C6-F0FCB7CCC3D9}" dt="2020-04-30T06:29:26.530" v="1" actId="478"/>
          <ac:spMkLst>
            <pc:docMk/>
            <pc:sldMk cId="146279599" sldId="387"/>
            <ac:spMk id="150" creationId="{B5929B13-5814-40C8-A7CE-BE64D1482D71}"/>
          </ac:spMkLst>
        </pc:spChg>
        <pc:spChg chg="del">
          <ac:chgData name="Nicola Dockerty" userId="ebcc58ce-2d8c-4ed9-a38e-e6d0a4be1782" providerId="ADAL" clId="{710B2FB5-0A53-47ED-B1C6-F0FCB7CCC3D9}" dt="2020-04-30T06:29:26.530" v="1" actId="478"/>
          <ac:spMkLst>
            <pc:docMk/>
            <pc:sldMk cId="146279599" sldId="387"/>
            <ac:spMk id="151" creationId="{75EB4910-DD49-481A-973B-106FD6F79B35}"/>
          </ac:spMkLst>
        </pc:spChg>
        <pc:spChg chg="del">
          <ac:chgData name="Nicola Dockerty" userId="ebcc58ce-2d8c-4ed9-a38e-e6d0a4be1782" providerId="ADAL" clId="{710B2FB5-0A53-47ED-B1C6-F0FCB7CCC3D9}" dt="2020-04-30T06:29:26.530" v="1" actId="478"/>
          <ac:spMkLst>
            <pc:docMk/>
            <pc:sldMk cId="146279599" sldId="387"/>
            <ac:spMk id="152" creationId="{08291CC5-829A-488F-A997-E123D5005E53}"/>
          </ac:spMkLst>
        </pc:spChg>
        <pc:spChg chg="del">
          <ac:chgData name="Nicola Dockerty" userId="ebcc58ce-2d8c-4ed9-a38e-e6d0a4be1782" providerId="ADAL" clId="{710B2FB5-0A53-47ED-B1C6-F0FCB7CCC3D9}" dt="2020-04-30T06:29:26.530" v="1" actId="478"/>
          <ac:spMkLst>
            <pc:docMk/>
            <pc:sldMk cId="146279599" sldId="387"/>
            <ac:spMk id="155" creationId="{7CDA9DAA-1E85-4DBF-B83A-175F0727E5D0}"/>
          </ac:spMkLst>
        </pc:spChg>
        <pc:spChg chg="del">
          <ac:chgData name="Nicola Dockerty" userId="ebcc58ce-2d8c-4ed9-a38e-e6d0a4be1782" providerId="ADAL" clId="{710B2FB5-0A53-47ED-B1C6-F0FCB7CCC3D9}" dt="2020-04-30T06:29:26.530" v="1" actId="478"/>
          <ac:spMkLst>
            <pc:docMk/>
            <pc:sldMk cId="146279599" sldId="387"/>
            <ac:spMk id="156" creationId="{285BE2B3-8549-460C-A833-59093D3D337F}"/>
          </ac:spMkLst>
        </pc:spChg>
        <pc:grpChg chg="del">
          <ac:chgData name="Nicola Dockerty" userId="ebcc58ce-2d8c-4ed9-a38e-e6d0a4be1782" providerId="ADAL" clId="{710B2FB5-0A53-47ED-B1C6-F0FCB7CCC3D9}" dt="2020-04-30T06:29:26.530" v="1" actId="478"/>
          <ac:grpSpMkLst>
            <pc:docMk/>
            <pc:sldMk cId="146279599" sldId="387"/>
            <ac:grpSpMk id="105" creationId="{A8083E1A-9B48-47AE-9FDD-B68F82232C04}"/>
          </ac:grpSpMkLst>
        </pc:grpChg>
        <pc:graphicFrameChg chg="del">
          <ac:chgData name="Nicola Dockerty" userId="ebcc58ce-2d8c-4ed9-a38e-e6d0a4be1782" providerId="ADAL" clId="{710B2FB5-0A53-47ED-B1C6-F0FCB7CCC3D9}" dt="2020-04-30T06:29:26.530" v="1" actId="478"/>
          <ac:graphicFrameMkLst>
            <pc:docMk/>
            <pc:sldMk cId="146279599" sldId="387"/>
            <ac:graphicFrameMk id="17" creationId="{6BBC604B-C704-4872-9421-3AB1DD18C088}"/>
          </ac:graphicFrameMkLst>
        </pc:graphicFrameChg>
        <pc:graphicFrameChg chg="del">
          <ac:chgData name="Nicola Dockerty" userId="ebcc58ce-2d8c-4ed9-a38e-e6d0a4be1782" providerId="ADAL" clId="{710B2FB5-0A53-47ED-B1C6-F0FCB7CCC3D9}" dt="2020-04-30T06:29:26.530" v="1" actId="478"/>
          <ac:graphicFrameMkLst>
            <pc:docMk/>
            <pc:sldMk cId="146279599" sldId="387"/>
            <ac:graphicFrameMk id="26" creationId="{7E9B1AFB-BBAA-440C-A33D-F5663EA11631}"/>
          </ac:graphicFrameMkLst>
        </pc:graphicFrameChg>
        <pc:graphicFrameChg chg="del">
          <ac:chgData name="Nicola Dockerty" userId="ebcc58ce-2d8c-4ed9-a38e-e6d0a4be1782" providerId="ADAL" clId="{710B2FB5-0A53-47ED-B1C6-F0FCB7CCC3D9}" dt="2020-04-30T06:29:26.530" v="1" actId="478"/>
          <ac:graphicFrameMkLst>
            <pc:docMk/>
            <pc:sldMk cId="146279599" sldId="387"/>
            <ac:graphicFrameMk id="27" creationId="{3ABD7D7A-E751-4C96-AD48-BFAFBEF47DCA}"/>
          </ac:graphicFrameMkLst>
        </pc:graphicFrameChg>
        <pc:graphicFrameChg chg="del">
          <ac:chgData name="Nicola Dockerty" userId="ebcc58ce-2d8c-4ed9-a38e-e6d0a4be1782" providerId="ADAL" clId="{710B2FB5-0A53-47ED-B1C6-F0FCB7CCC3D9}" dt="2020-04-30T06:29:26.530" v="1" actId="478"/>
          <ac:graphicFrameMkLst>
            <pc:docMk/>
            <pc:sldMk cId="146279599" sldId="387"/>
            <ac:graphicFrameMk id="41" creationId="{E29B27C4-C26B-4A0D-8450-77EF046FA962}"/>
          </ac:graphicFrameMkLst>
        </pc:graphicFrameChg>
        <pc:graphicFrameChg chg="del">
          <ac:chgData name="Nicola Dockerty" userId="ebcc58ce-2d8c-4ed9-a38e-e6d0a4be1782" providerId="ADAL" clId="{710B2FB5-0A53-47ED-B1C6-F0FCB7CCC3D9}" dt="2020-04-30T06:29:26.530" v="1" actId="478"/>
          <ac:graphicFrameMkLst>
            <pc:docMk/>
            <pc:sldMk cId="146279599" sldId="387"/>
            <ac:graphicFrameMk id="43" creationId="{61556B79-9846-48AF-A015-182A0432E24E}"/>
          </ac:graphicFrameMkLst>
        </pc:graphicFrameChg>
        <pc:graphicFrameChg chg="del">
          <ac:chgData name="Nicola Dockerty" userId="ebcc58ce-2d8c-4ed9-a38e-e6d0a4be1782" providerId="ADAL" clId="{710B2FB5-0A53-47ED-B1C6-F0FCB7CCC3D9}" dt="2020-04-30T06:29:26.530" v="1" actId="478"/>
          <ac:graphicFrameMkLst>
            <pc:docMk/>
            <pc:sldMk cId="146279599" sldId="387"/>
            <ac:graphicFrameMk id="44" creationId="{C69975A5-79C2-44D3-AC7B-1D9F6C91DE4D}"/>
          </ac:graphicFrameMkLst>
        </pc:graphicFrameChg>
        <pc:graphicFrameChg chg="del">
          <ac:chgData name="Nicola Dockerty" userId="ebcc58ce-2d8c-4ed9-a38e-e6d0a4be1782" providerId="ADAL" clId="{710B2FB5-0A53-47ED-B1C6-F0FCB7CCC3D9}" dt="2020-04-30T06:29:26.530" v="1" actId="478"/>
          <ac:graphicFrameMkLst>
            <pc:docMk/>
            <pc:sldMk cId="146279599" sldId="387"/>
            <ac:graphicFrameMk id="45" creationId="{012C4E13-7F73-4550-84C5-08481D3725E2}"/>
          </ac:graphicFrameMkLst>
        </pc:graphicFrameChg>
        <pc:graphicFrameChg chg="del">
          <ac:chgData name="Nicola Dockerty" userId="ebcc58ce-2d8c-4ed9-a38e-e6d0a4be1782" providerId="ADAL" clId="{710B2FB5-0A53-47ED-B1C6-F0FCB7CCC3D9}" dt="2020-04-30T06:29:26.530" v="1" actId="478"/>
          <ac:graphicFrameMkLst>
            <pc:docMk/>
            <pc:sldMk cId="146279599" sldId="387"/>
            <ac:graphicFrameMk id="60" creationId="{C6B08DDA-E227-41E9-A3DA-65758873A5A4}"/>
          </ac:graphicFrameMkLst>
        </pc:graphicFrameChg>
        <pc:graphicFrameChg chg="del">
          <ac:chgData name="Nicola Dockerty" userId="ebcc58ce-2d8c-4ed9-a38e-e6d0a4be1782" providerId="ADAL" clId="{710B2FB5-0A53-47ED-B1C6-F0FCB7CCC3D9}" dt="2020-04-30T06:29:26.530" v="1" actId="478"/>
          <ac:graphicFrameMkLst>
            <pc:docMk/>
            <pc:sldMk cId="146279599" sldId="387"/>
            <ac:graphicFrameMk id="63" creationId="{3B58F53B-7F73-43BF-9B3C-922E6927D455}"/>
          </ac:graphicFrameMkLst>
        </pc:graphicFrameChg>
        <pc:graphicFrameChg chg="del">
          <ac:chgData name="Nicola Dockerty" userId="ebcc58ce-2d8c-4ed9-a38e-e6d0a4be1782" providerId="ADAL" clId="{710B2FB5-0A53-47ED-B1C6-F0FCB7CCC3D9}" dt="2020-04-30T06:29:26.530" v="1" actId="478"/>
          <ac:graphicFrameMkLst>
            <pc:docMk/>
            <pc:sldMk cId="146279599" sldId="387"/>
            <ac:graphicFrameMk id="68" creationId="{B965CFD9-B341-4971-A908-C1BA79851F38}"/>
          </ac:graphicFrameMkLst>
        </pc:graphicFrameChg>
        <pc:graphicFrameChg chg="del">
          <ac:chgData name="Nicola Dockerty" userId="ebcc58ce-2d8c-4ed9-a38e-e6d0a4be1782" providerId="ADAL" clId="{710B2FB5-0A53-47ED-B1C6-F0FCB7CCC3D9}" dt="2020-04-30T06:29:26.530" v="1" actId="478"/>
          <ac:graphicFrameMkLst>
            <pc:docMk/>
            <pc:sldMk cId="146279599" sldId="387"/>
            <ac:graphicFrameMk id="89" creationId="{B900A52F-C8D5-487D-899C-29FCBB224D7E}"/>
          </ac:graphicFrameMkLst>
        </pc:graphicFrameChg>
        <pc:graphicFrameChg chg="del">
          <ac:chgData name="Nicola Dockerty" userId="ebcc58ce-2d8c-4ed9-a38e-e6d0a4be1782" providerId="ADAL" clId="{710B2FB5-0A53-47ED-B1C6-F0FCB7CCC3D9}" dt="2020-04-30T06:29:26.530" v="1" actId="478"/>
          <ac:graphicFrameMkLst>
            <pc:docMk/>
            <pc:sldMk cId="146279599" sldId="387"/>
            <ac:graphicFrameMk id="109" creationId="{3C82BC94-DAE7-4338-AD57-F68D2FDF7EF4}"/>
          </ac:graphicFrameMkLst>
        </pc:graphicFrameChg>
        <pc:graphicFrameChg chg="del">
          <ac:chgData name="Nicola Dockerty" userId="ebcc58ce-2d8c-4ed9-a38e-e6d0a4be1782" providerId="ADAL" clId="{710B2FB5-0A53-47ED-B1C6-F0FCB7CCC3D9}" dt="2020-04-30T06:29:26.530" v="1" actId="478"/>
          <ac:graphicFrameMkLst>
            <pc:docMk/>
            <pc:sldMk cId="146279599" sldId="387"/>
            <ac:graphicFrameMk id="110" creationId="{CE4EE666-0225-42D8-BC09-8C6F6069B4C9}"/>
          </ac:graphicFrameMkLst>
        </pc:graphicFrameChg>
        <pc:graphicFrameChg chg="del">
          <ac:chgData name="Nicola Dockerty" userId="ebcc58ce-2d8c-4ed9-a38e-e6d0a4be1782" providerId="ADAL" clId="{710B2FB5-0A53-47ED-B1C6-F0FCB7CCC3D9}" dt="2020-04-30T06:29:26.530" v="1" actId="478"/>
          <ac:graphicFrameMkLst>
            <pc:docMk/>
            <pc:sldMk cId="146279599" sldId="387"/>
            <ac:graphicFrameMk id="111" creationId="{47BC375B-29DF-4FBD-BBA6-7806A482046F}"/>
          </ac:graphicFrameMkLst>
        </pc:graphicFrameChg>
        <pc:graphicFrameChg chg="del">
          <ac:chgData name="Nicola Dockerty" userId="ebcc58ce-2d8c-4ed9-a38e-e6d0a4be1782" providerId="ADAL" clId="{710B2FB5-0A53-47ED-B1C6-F0FCB7CCC3D9}" dt="2020-04-30T06:29:26.530" v="1" actId="478"/>
          <ac:graphicFrameMkLst>
            <pc:docMk/>
            <pc:sldMk cId="146279599" sldId="387"/>
            <ac:graphicFrameMk id="112" creationId="{965BB2F4-4FAC-4A27-9A16-6C09622D9724}"/>
          </ac:graphicFrameMkLst>
        </pc:graphicFrameChg>
        <pc:picChg chg="del">
          <ac:chgData name="Nicola Dockerty" userId="ebcc58ce-2d8c-4ed9-a38e-e6d0a4be1782" providerId="ADAL" clId="{710B2FB5-0A53-47ED-B1C6-F0FCB7CCC3D9}" dt="2020-04-30T06:29:26.530" v="1" actId="478"/>
          <ac:picMkLst>
            <pc:docMk/>
            <pc:sldMk cId="146279599" sldId="387"/>
            <ac:picMk id="70" creationId="{64EAAD6F-2B7E-436B-817E-00F3C6EFC8A7}"/>
          </ac:picMkLst>
        </pc:picChg>
        <pc:picChg chg="del">
          <ac:chgData name="Nicola Dockerty" userId="ebcc58ce-2d8c-4ed9-a38e-e6d0a4be1782" providerId="ADAL" clId="{710B2FB5-0A53-47ED-B1C6-F0FCB7CCC3D9}" dt="2020-04-30T06:29:26.530" v="1" actId="478"/>
          <ac:picMkLst>
            <pc:docMk/>
            <pc:sldMk cId="146279599" sldId="387"/>
            <ac:picMk id="72" creationId="{19BD89C5-4E37-44D8-8959-8284DD01734D}"/>
          </ac:picMkLst>
        </pc:picChg>
      </pc:sldChg>
      <pc:sldChg chg="add del">
        <pc:chgData name="Nicola Dockerty" userId="ebcc58ce-2d8c-4ed9-a38e-e6d0a4be1782" providerId="ADAL" clId="{710B2FB5-0A53-47ED-B1C6-F0FCB7CCC3D9}" dt="2020-04-30T06:36:41.766" v="302" actId="47"/>
        <pc:sldMkLst>
          <pc:docMk/>
          <pc:sldMk cId="552137785" sldId="388"/>
        </pc:sldMkLst>
      </pc:sldChg>
    </pc:docChg>
  </pc:docChgLst>
  <pc:docChgLst>
    <pc:chgData name="Nicola Dockerty" userId="ebcc58ce-2d8c-4ed9-a38e-e6d0a4be1782" providerId="ADAL" clId="{79036F92-A27F-43BF-B564-A0D951881F3C}"/>
    <pc:docChg chg="modSld">
      <pc:chgData name="Nicola Dockerty" userId="ebcc58ce-2d8c-4ed9-a38e-e6d0a4be1782" providerId="ADAL" clId="{79036F92-A27F-43BF-B564-A0D951881F3C}" dt="2020-04-30T06:52:50.615" v="0" actId="1582"/>
      <pc:docMkLst>
        <pc:docMk/>
      </pc:docMkLst>
      <pc:sldChg chg="modSp mod">
        <pc:chgData name="Nicola Dockerty" userId="ebcc58ce-2d8c-4ed9-a38e-e6d0a4be1782" providerId="ADAL" clId="{79036F92-A27F-43BF-B564-A0D951881F3C}" dt="2020-04-30T06:52:50.615" v="0" actId="1582"/>
        <pc:sldMkLst>
          <pc:docMk/>
          <pc:sldMk cId="146279599" sldId="387"/>
        </pc:sldMkLst>
        <pc:spChg chg="mod">
          <ac:chgData name="Nicola Dockerty" userId="ebcc58ce-2d8c-4ed9-a38e-e6d0a4be1782" providerId="ADAL" clId="{79036F92-A27F-43BF-B564-A0D951881F3C}" dt="2020-04-30T06:52:50.615" v="0" actId="1582"/>
          <ac:spMkLst>
            <pc:docMk/>
            <pc:sldMk cId="146279599" sldId="387"/>
            <ac:spMk id="3" creationId="{E3330568-7749-47C0-9D9B-83A1FAA08120}"/>
          </ac:spMkLst>
        </pc:spChg>
        <pc:spChg chg="mod">
          <ac:chgData name="Nicola Dockerty" userId="ebcc58ce-2d8c-4ed9-a38e-e6d0a4be1782" providerId="ADAL" clId="{79036F92-A27F-43BF-B564-A0D951881F3C}" dt="2020-04-30T06:52:50.615" v="0" actId="1582"/>
          <ac:spMkLst>
            <pc:docMk/>
            <pc:sldMk cId="146279599" sldId="387"/>
            <ac:spMk id="85" creationId="{1C945F38-F169-43EE-9C20-89CDCC2FB5D1}"/>
          </ac:spMkLst>
        </pc:spChg>
        <pc:spChg chg="mod">
          <ac:chgData name="Nicola Dockerty" userId="ebcc58ce-2d8c-4ed9-a38e-e6d0a4be1782" providerId="ADAL" clId="{79036F92-A27F-43BF-B564-A0D951881F3C}" dt="2020-04-30T06:52:50.615" v="0" actId="1582"/>
          <ac:spMkLst>
            <pc:docMk/>
            <pc:sldMk cId="146279599" sldId="387"/>
            <ac:spMk id="86" creationId="{D7291F52-1D80-486E-BFC7-24C461DB421F}"/>
          </ac:spMkLst>
        </pc:spChg>
        <pc:spChg chg="mod">
          <ac:chgData name="Nicola Dockerty" userId="ebcc58ce-2d8c-4ed9-a38e-e6d0a4be1782" providerId="ADAL" clId="{79036F92-A27F-43BF-B564-A0D951881F3C}" dt="2020-04-30T06:52:50.615" v="0" actId="1582"/>
          <ac:spMkLst>
            <pc:docMk/>
            <pc:sldMk cId="146279599" sldId="387"/>
            <ac:spMk id="102" creationId="{B539909C-3F2C-47C3-9E78-CAFA01FB5A94}"/>
          </ac:spMkLst>
        </pc:spChg>
        <pc:spChg chg="mod">
          <ac:chgData name="Nicola Dockerty" userId="ebcc58ce-2d8c-4ed9-a38e-e6d0a4be1782" providerId="ADAL" clId="{79036F92-A27F-43BF-B564-A0D951881F3C}" dt="2020-04-30T06:52:50.615" v="0" actId="1582"/>
          <ac:spMkLst>
            <pc:docMk/>
            <pc:sldMk cId="146279599" sldId="387"/>
            <ac:spMk id="129" creationId="{A4F836C9-4F9B-4664-97A3-D237A36CC35D}"/>
          </ac:spMkLst>
        </pc:spChg>
        <pc:spChg chg="mod">
          <ac:chgData name="Nicola Dockerty" userId="ebcc58ce-2d8c-4ed9-a38e-e6d0a4be1782" providerId="ADAL" clId="{79036F92-A27F-43BF-B564-A0D951881F3C}" dt="2020-04-30T06:52:50.615" v="0" actId="1582"/>
          <ac:spMkLst>
            <pc:docMk/>
            <pc:sldMk cId="146279599" sldId="387"/>
            <ac:spMk id="130" creationId="{78BD9C98-3F9E-49DE-8FFB-3175CE9ACD9D}"/>
          </ac:spMkLst>
        </pc:spChg>
        <pc:spChg chg="mod">
          <ac:chgData name="Nicola Dockerty" userId="ebcc58ce-2d8c-4ed9-a38e-e6d0a4be1782" providerId="ADAL" clId="{79036F92-A27F-43BF-B564-A0D951881F3C}" dt="2020-04-30T06:52:50.615" v="0" actId="1582"/>
          <ac:spMkLst>
            <pc:docMk/>
            <pc:sldMk cId="146279599" sldId="387"/>
            <ac:spMk id="131" creationId="{D2D68CF3-8A1B-4361-8926-79D0668A3C09}"/>
          </ac:spMkLst>
        </pc:spChg>
        <pc:spChg chg="mod">
          <ac:chgData name="Nicola Dockerty" userId="ebcc58ce-2d8c-4ed9-a38e-e6d0a4be1782" providerId="ADAL" clId="{79036F92-A27F-43BF-B564-A0D951881F3C}" dt="2020-04-30T06:52:50.615" v="0" actId="1582"/>
          <ac:spMkLst>
            <pc:docMk/>
            <pc:sldMk cId="146279599" sldId="387"/>
            <ac:spMk id="132" creationId="{A609F2DB-2151-4DF6-B49E-DDDC83D1100B}"/>
          </ac:spMkLst>
        </pc:spChg>
        <pc:spChg chg="mod">
          <ac:chgData name="Nicola Dockerty" userId="ebcc58ce-2d8c-4ed9-a38e-e6d0a4be1782" providerId="ADAL" clId="{79036F92-A27F-43BF-B564-A0D951881F3C}" dt="2020-04-30T06:52:50.615" v="0" actId="1582"/>
          <ac:spMkLst>
            <pc:docMk/>
            <pc:sldMk cId="146279599" sldId="387"/>
            <ac:spMk id="133" creationId="{86D00018-E40B-4F04-84B3-D72C882C263A}"/>
          </ac:spMkLst>
        </pc:spChg>
        <pc:spChg chg="mod">
          <ac:chgData name="Nicola Dockerty" userId="ebcc58ce-2d8c-4ed9-a38e-e6d0a4be1782" providerId="ADAL" clId="{79036F92-A27F-43BF-B564-A0D951881F3C}" dt="2020-04-30T06:52:50.615" v="0" actId="1582"/>
          <ac:spMkLst>
            <pc:docMk/>
            <pc:sldMk cId="146279599" sldId="387"/>
            <ac:spMk id="137" creationId="{56BE0021-F935-465B-950D-B3FE734A0240}"/>
          </ac:spMkLst>
        </pc:spChg>
        <pc:spChg chg="mod">
          <ac:chgData name="Nicola Dockerty" userId="ebcc58ce-2d8c-4ed9-a38e-e6d0a4be1782" providerId="ADAL" clId="{79036F92-A27F-43BF-B564-A0D951881F3C}" dt="2020-04-30T06:52:50.615" v="0" actId="1582"/>
          <ac:spMkLst>
            <pc:docMk/>
            <pc:sldMk cId="146279599" sldId="387"/>
            <ac:spMk id="138" creationId="{265BE4CB-678A-4BD9-808F-61C20234FF9D}"/>
          </ac:spMkLst>
        </pc:spChg>
        <pc:spChg chg="mod">
          <ac:chgData name="Nicola Dockerty" userId="ebcc58ce-2d8c-4ed9-a38e-e6d0a4be1782" providerId="ADAL" clId="{79036F92-A27F-43BF-B564-A0D951881F3C}" dt="2020-04-30T06:52:50.615" v="0" actId="1582"/>
          <ac:spMkLst>
            <pc:docMk/>
            <pc:sldMk cId="146279599" sldId="387"/>
            <ac:spMk id="139" creationId="{D417F8C8-B94C-4A2D-BB2A-F7DED3B3F3B5}"/>
          </ac:spMkLst>
        </pc:spChg>
        <pc:spChg chg="mod">
          <ac:chgData name="Nicola Dockerty" userId="ebcc58ce-2d8c-4ed9-a38e-e6d0a4be1782" providerId="ADAL" clId="{79036F92-A27F-43BF-B564-A0D951881F3C}" dt="2020-04-30T06:52:50.615" v="0" actId="1582"/>
          <ac:spMkLst>
            <pc:docMk/>
            <pc:sldMk cId="146279599" sldId="387"/>
            <ac:spMk id="140" creationId="{86D04327-49B4-4BDE-A909-18340D1F1E61}"/>
          </ac:spMkLst>
        </pc:spChg>
        <pc:spChg chg="mod">
          <ac:chgData name="Nicola Dockerty" userId="ebcc58ce-2d8c-4ed9-a38e-e6d0a4be1782" providerId="ADAL" clId="{79036F92-A27F-43BF-B564-A0D951881F3C}" dt="2020-04-30T06:52:50.615" v="0" actId="1582"/>
          <ac:spMkLst>
            <pc:docMk/>
            <pc:sldMk cId="146279599" sldId="387"/>
            <ac:spMk id="141" creationId="{218D61CA-20AF-44A6-B981-F74C829537E0}"/>
          </ac:spMkLst>
        </pc:spChg>
        <pc:spChg chg="mod">
          <ac:chgData name="Nicola Dockerty" userId="ebcc58ce-2d8c-4ed9-a38e-e6d0a4be1782" providerId="ADAL" clId="{79036F92-A27F-43BF-B564-A0D951881F3C}" dt="2020-04-30T06:52:50.615" v="0" actId="1582"/>
          <ac:spMkLst>
            <pc:docMk/>
            <pc:sldMk cId="146279599" sldId="387"/>
            <ac:spMk id="142" creationId="{2DC34519-B641-4C27-A813-9C180E37F1FD}"/>
          </ac:spMkLst>
        </pc:spChg>
        <pc:spChg chg="mod">
          <ac:chgData name="Nicola Dockerty" userId="ebcc58ce-2d8c-4ed9-a38e-e6d0a4be1782" providerId="ADAL" clId="{79036F92-A27F-43BF-B564-A0D951881F3C}" dt="2020-04-30T06:52:50.615" v="0" actId="1582"/>
          <ac:spMkLst>
            <pc:docMk/>
            <pc:sldMk cId="146279599" sldId="387"/>
            <ac:spMk id="143" creationId="{7B334F15-DBD0-421A-8DF9-1CC7EEDB1D90}"/>
          </ac:spMkLst>
        </pc:spChg>
        <pc:spChg chg="mod">
          <ac:chgData name="Nicola Dockerty" userId="ebcc58ce-2d8c-4ed9-a38e-e6d0a4be1782" providerId="ADAL" clId="{79036F92-A27F-43BF-B564-A0D951881F3C}" dt="2020-04-30T06:52:50.615" v="0" actId="1582"/>
          <ac:spMkLst>
            <pc:docMk/>
            <pc:sldMk cId="146279599" sldId="387"/>
            <ac:spMk id="144" creationId="{BF754F65-50E7-4E8F-A230-8C119D33130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83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3330568-7749-47C0-9D9B-83A1FAA08120}"/>
              </a:ext>
            </a:extLst>
          </p:cNvPr>
          <p:cNvSpPr txBox="1"/>
          <p:nvPr/>
        </p:nvSpPr>
        <p:spPr>
          <a:xfrm>
            <a:off x="1205352" y="1349708"/>
            <a:ext cx="2880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1C945F38-F169-43EE-9C20-89CDCC2FB5D1}"/>
              </a:ext>
            </a:extLst>
          </p:cNvPr>
          <p:cNvSpPr txBox="1"/>
          <p:nvPr/>
        </p:nvSpPr>
        <p:spPr>
          <a:xfrm>
            <a:off x="5369452" y="1349708"/>
            <a:ext cx="2880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D7291F52-1D80-486E-BFC7-24C461DB421F}"/>
              </a:ext>
            </a:extLst>
          </p:cNvPr>
          <p:cNvSpPr txBox="1"/>
          <p:nvPr/>
        </p:nvSpPr>
        <p:spPr>
          <a:xfrm>
            <a:off x="5835615" y="1349708"/>
            <a:ext cx="2880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B539909C-3F2C-47C3-9E78-CAFA01FB5A94}"/>
              </a:ext>
            </a:extLst>
          </p:cNvPr>
          <p:cNvSpPr txBox="1"/>
          <p:nvPr/>
        </p:nvSpPr>
        <p:spPr>
          <a:xfrm>
            <a:off x="6306262" y="1349708"/>
            <a:ext cx="2880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A4F836C9-4F9B-4664-97A3-D237A36CC35D}"/>
              </a:ext>
            </a:extLst>
          </p:cNvPr>
          <p:cNvSpPr txBox="1"/>
          <p:nvPr/>
        </p:nvSpPr>
        <p:spPr>
          <a:xfrm>
            <a:off x="2272151" y="856647"/>
            <a:ext cx="2880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78BD9C98-3F9E-49DE-8FFB-3175CE9ACD9D}"/>
              </a:ext>
            </a:extLst>
          </p:cNvPr>
          <p:cNvSpPr txBox="1"/>
          <p:nvPr/>
        </p:nvSpPr>
        <p:spPr>
          <a:xfrm>
            <a:off x="3155170" y="856647"/>
            <a:ext cx="2880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D2D68CF3-8A1B-4361-8926-79D0668A3C09}"/>
              </a:ext>
            </a:extLst>
          </p:cNvPr>
          <p:cNvSpPr txBox="1"/>
          <p:nvPr/>
        </p:nvSpPr>
        <p:spPr>
          <a:xfrm>
            <a:off x="3446519" y="1591751"/>
            <a:ext cx="2880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A609F2DB-2151-4DF6-B49E-DDDC83D1100B}"/>
              </a:ext>
            </a:extLst>
          </p:cNvPr>
          <p:cNvSpPr txBox="1"/>
          <p:nvPr/>
        </p:nvSpPr>
        <p:spPr>
          <a:xfrm>
            <a:off x="2133206" y="2200783"/>
            <a:ext cx="2880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86D00018-E40B-4F04-84B3-D72C882C263A}"/>
              </a:ext>
            </a:extLst>
          </p:cNvPr>
          <p:cNvSpPr txBox="1"/>
          <p:nvPr/>
        </p:nvSpPr>
        <p:spPr>
          <a:xfrm>
            <a:off x="3446521" y="2200783"/>
            <a:ext cx="2880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56BE0021-F935-465B-950D-B3FE734A0240}"/>
              </a:ext>
            </a:extLst>
          </p:cNvPr>
          <p:cNvSpPr txBox="1"/>
          <p:nvPr/>
        </p:nvSpPr>
        <p:spPr>
          <a:xfrm>
            <a:off x="5369452" y="2689929"/>
            <a:ext cx="2880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265BE4CB-678A-4BD9-808F-61C20234FF9D}"/>
              </a:ext>
            </a:extLst>
          </p:cNvPr>
          <p:cNvSpPr txBox="1"/>
          <p:nvPr/>
        </p:nvSpPr>
        <p:spPr>
          <a:xfrm>
            <a:off x="5835615" y="2689929"/>
            <a:ext cx="2880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D417F8C8-B94C-4A2D-BB2A-F7DED3B3F3B5}"/>
              </a:ext>
            </a:extLst>
          </p:cNvPr>
          <p:cNvSpPr txBox="1"/>
          <p:nvPr/>
        </p:nvSpPr>
        <p:spPr>
          <a:xfrm>
            <a:off x="6306262" y="2689929"/>
            <a:ext cx="2880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86D04327-49B4-4BDE-A909-18340D1F1E61}"/>
              </a:ext>
            </a:extLst>
          </p:cNvPr>
          <p:cNvSpPr txBox="1"/>
          <p:nvPr/>
        </p:nvSpPr>
        <p:spPr>
          <a:xfrm>
            <a:off x="1205352" y="2689931"/>
            <a:ext cx="2880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218D61CA-20AF-44A6-B981-F74C829537E0}"/>
              </a:ext>
            </a:extLst>
          </p:cNvPr>
          <p:cNvSpPr txBox="1"/>
          <p:nvPr/>
        </p:nvSpPr>
        <p:spPr>
          <a:xfrm>
            <a:off x="4334026" y="2943151"/>
            <a:ext cx="2880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2DC34519-B641-4C27-A813-9C180E37F1FD}"/>
              </a:ext>
            </a:extLst>
          </p:cNvPr>
          <p:cNvSpPr txBox="1"/>
          <p:nvPr/>
        </p:nvSpPr>
        <p:spPr>
          <a:xfrm>
            <a:off x="6023877" y="4151168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7B334F15-DBD0-421A-8DF9-1CC7EEDB1D90}"/>
              </a:ext>
            </a:extLst>
          </p:cNvPr>
          <p:cNvSpPr txBox="1"/>
          <p:nvPr/>
        </p:nvSpPr>
        <p:spPr>
          <a:xfrm>
            <a:off x="6023185" y="5231411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BF754F65-50E7-4E8F-A230-8C119D33130D}"/>
              </a:ext>
            </a:extLst>
          </p:cNvPr>
          <p:cNvSpPr txBox="1"/>
          <p:nvPr/>
        </p:nvSpPr>
        <p:spPr>
          <a:xfrm>
            <a:off x="187162" y="8412614"/>
            <a:ext cx="6478096" cy="792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795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9D4F93C-CB90-42CF-8189-ED8FBCC9E9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144f90-c7b6-48d0-aae5-f5e9e48cc3df"/>
    <ds:schemaRef ds:uri="5c7a0828-c5e4-45f8-a074-18a8fdc88e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E759B5E-B001-436F-86B7-489A2C6A39DF}">
  <ds:schemaRefs>
    <ds:schemaRef ds:uri="http://schemas.openxmlformats.org/package/2006/metadata/core-properties"/>
    <ds:schemaRef ds:uri="http://purl.org/dc/terms/"/>
    <ds:schemaRef ds:uri="5c7a0828-c5e4-45f8-a074-18a8fdc88ec6"/>
    <ds:schemaRef ds:uri="http://schemas.microsoft.com/office/infopath/2007/PartnerControls"/>
    <ds:schemaRef ds:uri="http://schemas.microsoft.com/office/2006/documentManagement/types"/>
    <ds:schemaRef ds:uri="86144f90-c7b6-48d0-aae5-f5e9e48cc3df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Add by Making 10 Worksheet</dc:title>
  <dc:creator>Sian Stebbings</dc:creator>
  <cp:lastModifiedBy>Nicola Dockerty</cp:lastModifiedBy>
  <cp:revision>11</cp:revision>
  <dcterms:created xsi:type="dcterms:W3CDTF">2018-10-23T11:51:23Z</dcterms:created>
  <dcterms:modified xsi:type="dcterms:W3CDTF">2020-04-30T06:53:01Z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6144">
    <vt:lpwstr>54</vt:lpwstr>
  </property>
</Properties>
</file>