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7"/>
  </p:notesMasterIdLst>
  <p:sldIdLst>
    <p:sldId id="388" r:id="rId5"/>
    <p:sldId id="389" r:id="rId6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6756"/>
    <a:srgbClr val="B7E1B5"/>
    <a:srgbClr val="CCECFF"/>
    <a:srgbClr val="FF99FF"/>
    <a:srgbClr val="99FFCC"/>
    <a:srgbClr val="FF00FF"/>
    <a:srgbClr val="706F6F"/>
    <a:srgbClr val="595959"/>
    <a:srgbClr val="FF0000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414" autoAdjust="0"/>
    <p:restoredTop sz="94660"/>
  </p:normalViewPr>
  <p:slideViewPr>
    <p:cSldViewPr snapToGrid="0">
      <p:cViewPr>
        <p:scale>
          <a:sx n="53" d="100"/>
          <a:sy n="53" d="100"/>
        </p:scale>
        <p:origin x="1116" y="-2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63DDA6-D4D0-4322-9B3C-3ADF18CAA286}" type="datetimeFigureOut">
              <a:rPr lang="en-GB" smtClean="0"/>
              <a:t>21/12/2020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E5D9B6-4BA5-4C8D-8BDA-79948A566B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419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60E751B-C1A2-430B-AEE1-01E11749739A}" type="slidenum">
              <a:rPr lang="en-GB" altLang="en-US" sz="1300" smtClean="0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GB" altLang="en-US" sz="1300"/>
          </a:p>
        </p:txBody>
      </p:sp>
      <p:sp>
        <p:nvSpPr>
          <p:cNvPr id="40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85988" y="733425"/>
            <a:ext cx="2508250" cy="36226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7388" y="4589463"/>
            <a:ext cx="5507037" cy="43481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96" tIns="41898" rIns="83796" bIns="41898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98887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60E751B-C1A2-430B-AEE1-01E11749739A}" type="slidenum">
              <a:rPr lang="en-GB" altLang="en-US" sz="1300" smtClean="0"/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GB" altLang="en-US" sz="1300"/>
          </a:p>
        </p:txBody>
      </p:sp>
      <p:sp>
        <p:nvSpPr>
          <p:cNvPr id="40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85988" y="733425"/>
            <a:ext cx="2508250" cy="36226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7388" y="4589463"/>
            <a:ext cx="5507037" cy="43481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96" tIns="41898" rIns="83796" bIns="41898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24120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5157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8819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90977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3076082"/>
            <a:ext cx="5822950" cy="21157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835AA-8084-4E49-B25F-C4E2C7BD67A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9474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7773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4858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21/12/2020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625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21/12/2020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3223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21/12/2020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871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21/12/2020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5374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21/12/2020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0174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21/12/2020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764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71B1A-417D-4BDA-BA72-CE7EB988A151}" type="datetimeFigureOut">
              <a:rPr lang="en-GB" smtClean="0"/>
              <a:t>21/12/2020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015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75CC479-BF84-4F4D-BBAA-2A0662F8585D}"/>
              </a:ext>
            </a:extLst>
          </p:cNvPr>
          <p:cNvSpPr txBox="1"/>
          <p:nvPr/>
        </p:nvSpPr>
        <p:spPr>
          <a:xfrm>
            <a:off x="3429000" y="461652"/>
            <a:ext cx="3283200" cy="2926800"/>
          </a:xfrm>
          <a:prstGeom prst="rect">
            <a:avLst/>
          </a:prstGeom>
          <a:noFill/>
          <a:ln w="12700">
            <a:solidFill>
              <a:srgbClr val="F76756"/>
            </a:solidFill>
          </a:ln>
        </p:spPr>
        <p:txBody>
          <a:bodyPr wrap="square" rtlCol="0">
            <a:noAutofit/>
          </a:bodyPr>
          <a:lstStyle/>
          <a:p>
            <a:endParaRPr lang="en-GB" sz="1400" b="1" dirty="0">
              <a:solidFill>
                <a:srgbClr val="F76756"/>
              </a:solidFill>
              <a:latin typeface="Century Gothic" panose="020B0502020202020204" pitchFamily="34" charset="0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D0F41187-0FFA-412F-A1CA-60727F17C496}"/>
              </a:ext>
            </a:extLst>
          </p:cNvPr>
          <p:cNvSpPr txBox="1"/>
          <p:nvPr/>
        </p:nvSpPr>
        <p:spPr>
          <a:xfrm>
            <a:off x="3429000" y="3388452"/>
            <a:ext cx="3283200" cy="2926800"/>
          </a:xfrm>
          <a:prstGeom prst="rect">
            <a:avLst/>
          </a:prstGeom>
          <a:noFill/>
          <a:ln w="12700">
            <a:solidFill>
              <a:srgbClr val="F76756"/>
            </a:solidFill>
          </a:ln>
        </p:spPr>
        <p:txBody>
          <a:bodyPr wrap="square" rtlCol="0">
            <a:noAutofit/>
          </a:bodyPr>
          <a:lstStyle/>
          <a:p>
            <a:endParaRPr lang="en-GB" sz="1400" b="1" dirty="0">
              <a:solidFill>
                <a:srgbClr val="F76756"/>
              </a:solidFill>
              <a:latin typeface="Century Gothic" panose="020B0502020202020204" pitchFamily="34" charset="0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A2922D54-1B72-48BD-B4DA-0C2CFB1CE4BD}"/>
              </a:ext>
            </a:extLst>
          </p:cNvPr>
          <p:cNvSpPr txBox="1">
            <a:spLocks noChangeAspect="1"/>
          </p:cNvSpPr>
          <p:nvPr/>
        </p:nvSpPr>
        <p:spPr>
          <a:xfrm>
            <a:off x="3522238" y="6469422"/>
            <a:ext cx="216000" cy="216000"/>
          </a:xfrm>
          <a:prstGeom prst="ellipse">
            <a:avLst/>
          </a:prstGeom>
          <a:solidFill>
            <a:srgbClr val="D687C2"/>
          </a:solidFill>
          <a:ln>
            <a:noFill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endParaRPr lang="en-GB" sz="10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522635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extBox 53">
            <a:extLst>
              <a:ext uri="{FF2B5EF4-FFF2-40B4-BE49-F238E27FC236}">
                <a16:creationId xmlns:a16="http://schemas.microsoft.com/office/drawing/2014/main" id="{D5F1FE95-2ED2-49AC-ABA7-FDA2FBE3CC43}"/>
              </a:ext>
            </a:extLst>
          </p:cNvPr>
          <p:cNvSpPr txBox="1"/>
          <p:nvPr/>
        </p:nvSpPr>
        <p:spPr>
          <a:xfrm>
            <a:off x="3429000" y="461652"/>
            <a:ext cx="3283200" cy="2926800"/>
          </a:xfrm>
          <a:prstGeom prst="rect">
            <a:avLst/>
          </a:prstGeom>
          <a:noFill/>
          <a:ln w="12700">
            <a:solidFill>
              <a:srgbClr val="F76756"/>
            </a:solidFill>
          </a:ln>
        </p:spPr>
        <p:txBody>
          <a:bodyPr wrap="square" rtlCol="0">
            <a:noAutofit/>
          </a:bodyPr>
          <a:lstStyle/>
          <a:p>
            <a:endParaRPr lang="en-GB" sz="1400" b="1" dirty="0">
              <a:solidFill>
                <a:srgbClr val="F76756"/>
              </a:solidFill>
              <a:latin typeface="Century Gothic" panose="020B0502020202020204" pitchFamily="34" charset="0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FD025B99-E85C-4783-AA7F-E589ACF5EDB8}"/>
              </a:ext>
            </a:extLst>
          </p:cNvPr>
          <p:cNvSpPr txBox="1"/>
          <p:nvPr/>
        </p:nvSpPr>
        <p:spPr>
          <a:xfrm>
            <a:off x="3429000" y="4965032"/>
            <a:ext cx="3283200" cy="1339516"/>
          </a:xfrm>
          <a:prstGeom prst="rect">
            <a:avLst/>
          </a:prstGeom>
          <a:noFill/>
          <a:ln w="12700">
            <a:solidFill>
              <a:srgbClr val="F76756"/>
            </a:solidFill>
          </a:ln>
        </p:spPr>
        <p:txBody>
          <a:bodyPr wrap="square" rtlCol="0">
            <a:noAutofit/>
          </a:bodyPr>
          <a:lstStyle/>
          <a:p>
            <a:endParaRPr lang="en-GB" sz="1400" b="1" dirty="0">
              <a:solidFill>
                <a:srgbClr val="F76756"/>
              </a:solidFill>
              <a:latin typeface="Century Gothic" panose="020B0502020202020204" pitchFamily="34" charset="0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FBA5581C-069F-409F-BBBD-2161B7CC4799}"/>
              </a:ext>
            </a:extLst>
          </p:cNvPr>
          <p:cNvSpPr txBox="1"/>
          <p:nvPr/>
        </p:nvSpPr>
        <p:spPr>
          <a:xfrm>
            <a:off x="4796589" y="3907214"/>
            <a:ext cx="896400" cy="442800"/>
          </a:xfrm>
          <a:prstGeom prst="rect">
            <a:avLst/>
          </a:prstGeom>
          <a:noFill/>
          <a:ln w="12700">
            <a:solidFill>
              <a:srgbClr val="F76756"/>
            </a:solidFill>
          </a:ln>
        </p:spPr>
        <p:txBody>
          <a:bodyPr wrap="square" rtlCol="0">
            <a:noAutofit/>
          </a:bodyPr>
          <a:lstStyle/>
          <a:p>
            <a:endParaRPr lang="en-GB" sz="1400" b="1" dirty="0">
              <a:solidFill>
                <a:srgbClr val="F76756"/>
              </a:solidFill>
              <a:latin typeface="Century Gothic" panose="020B0502020202020204" pitchFamily="34" charset="0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926EBCB1-12B5-4EC6-BA06-7B575D85A32A}"/>
              </a:ext>
            </a:extLst>
          </p:cNvPr>
          <p:cNvSpPr txBox="1"/>
          <p:nvPr/>
        </p:nvSpPr>
        <p:spPr>
          <a:xfrm>
            <a:off x="5680957" y="3907214"/>
            <a:ext cx="896400" cy="442800"/>
          </a:xfrm>
          <a:prstGeom prst="rect">
            <a:avLst/>
          </a:prstGeom>
          <a:noFill/>
          <a:ln w="12700">
            <a:solidFill>
              <a:srgbClr val="F76756"/>
            </a:solidFill>
          </a:ln>
        </p:spPr>
        <p:txBody>
          <a:bodyPr wrap="square" rtlCol="0">
            <a:noAutofit/>
          </a:bodyPr>
          <a:lstStyle/>
          <a:p>
            <a:endParaRPr lang="en-GB" sz="1400" b="1" dirty="0">
              <a:solidFill>
                <a:srgbClr val="F76756"/>
              </a:solidFill>
              <a:latin typeface="Century Gothic" panose="020B0502020202020204" pitchFamily="34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D6F36924-388A-4894-A823-02E65F43EEE2}"/>
              </a:ext>
            </a:extLst>
          </p:cNvPr>
          <p:cNvSpPr txBox="1"/>
          <p:nvPr/>
        </p:nvSpPr>
        <p:spPr>
          <a:xfrm>
            <a:off x="4796589" y="4337982"/>
            <a:ext cx="896400" cy="442800"/>
          </a:xfrm>
          <a:prstGeom prst="rect">
            <a:avLst/>
          </a:prstGeom>
          <a:noFill/>
          <a:ln w="12700">
            <a:solidFill>
              <a:srgbClr val="F76756"/>
            </a:solidFill>
          </a:ln>
        </p:spPr>
        <p:txBody>
          <a:bodyPr wrap="square" rtlCol="0">
            <a:noAutofit/>
          </a:bodyPr>
          <a:lstStyle/>
          <a:p>
            <a:endParaRPr lang="en-GB" sz="1400" b="1" dirty="0">
              <a:solidFill>
                <a:srgbClr val="F76756"/>
              </a:solidFill>
              <a:latin typeface="Century Gothic" panose="020B0502020202020204" pitchFamily="34" charset="0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AD5FBA0C-DF06-4F4A-91A4-335FCD45C50E}"/>
              </a:ext>
            </a:extLst>
          </p:cNvPr>
          <p:cNvSpPr txBox="1"/>
          <p:nvPr/>
        </p:nvSpPr>
        <p:spPr>
          <a:xfrm>
            <a:off x="5680957" y="4337982"/>
            <a:ext cx="896400" cy="442800"/>
          </a:xfrm>
          <a:prstGeom prst="rect">
            <a:avLst/>
          </a:prstGeom>
          <a:noFill/>
          <a:ln w="12700">
            <a:solidFill>
              <a:srgbClr val="F76756"/>
            </a:solidFill>
          </a:ln>
        </p:spPr>
        <p:txBody>
          <a:bodyPr wrap="square" rtlCol="0">
            <a:noAutofit/>
          </a:bodyPr>
          <a:lstStyle/>
          <a:p>
            <a:endParaRPr lang="en-GB" sz="1400" b="1" dirty="0">
              <a:solidFill>
                <a:srgbClr val="F76756"/>
              </a:solidFill>
              <a:latin typeface="Century Gothic" panose="020B0502020202020204" pitchFamily="34" charset="0"/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A4DC16C5-EF89-4382-8A18-ABA0FFDCBE4E}"/>
              </a:ext>
            </a:extLst>
          </p:cNvPr>
          <p:cNvSpPr txBox="1"/>
          <p:nvPr/>
        </p:nvSpPr>
        <p:spPr>
          <a:xfrm>
            <a:off x="3429000" y="6304548"/>
            <a:ext cx="3283200" cy="2926800"/>
          </a:xfrm>
          <a:prstGeom prst="rect">
            <a:avLst/>
          </a:prstGeom>
          <a:noFill/>
          <a:ln w="12700">
            <a:solidFill>
              <a:srgbClr val="F76756"/>
            </a:solidFill>
          </a:ln>
        </p:spPr>
        <p:txBody>
          <a:bodyPr wrap="square" rtlCol="0">
            <a:noAutofit/>
          </a:bodyPr>
          <a:lstStyle/>
          <a:p>
            <a:endParaRPr lang="en-GB" sz="1400" b="1" dirty="0">
              <a:solidFill>
                <a:srgbClr val="F76756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756762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0563C1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12" ma:contentTypeDescription="Create a new document." ma:contentTypeScope="" ma:versionID="8b80b62d45d0cb23f9638cc884eb5b35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d8faad84a2e09d1453228295a3d065f1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949492A-54BB-4CE6-8DB5-005F0D88E33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6144f90-c7b6-48d0-aae5-f5e9e48cc3df"/>
    <ds:schemaRef ds:uri="5c7a0828-c5e4-45f8-a074-18a8fdc88e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BFA0669-9B32-4C93-BEAE-CDD33262B33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E759B5E-B001-436F-86B7-489A2C6A39DF}">
  <ds:schemaRefs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86144f90-c7b6-48d0-aae5-f5e9e48cc3df"/>
    <ds:schemaRef ds:uri="http://purl.org/dc/elements/1.1/"/>
    <ds:schemaRef ds:uri="5c7a0828-c5e4-45f8-a074-18a8fdc88ec6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11815</TotalTime>
  <Words>2</Words>
  <Application>Microsoft Office PowerPoint</Application>
  <PresentationFormat>A4 Paper (210x297 mm)</PresentationFormat>
  <Paragraphs>2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6 Three Decimal Places Interactive Main Activity</dc:title>
  <dc:creator>Sian Stebbings</dc:creator>
  <cp:lastModifiedBy>Lisa Mason</cp:lastModifiedBy>
  <cp:revision>55</cp:revision>
  <dcterms:created xsi:type="dcterms:W3CDTF">2018-10-23T11:51:23Z</dcterms:created>
  <dcterms:modified xsi:type="dcterms:W3CDTF">2020-12-21T13:32:11Z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  <property fmtid="{D5CDD505-2E9C-101B-9397-08002B2CF9AE}" pid="4" name="AuthorIds_UIVersion_11776">
    <vt:lpwstr>37</vt:lpwstr>
  </property>
  <property fmtid="{D5CDD505-2E9C-101B-9397-08002B2CF9AE}" pid="5" name="AuthorIds_UIVersion_3072">
    <vt:lpwstr>264</vt:lpwstr>
  </property>
</Properties>
</file>