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6"/>
  </p:notesMasterIdLst>
  <p:sldIdLst>
    <p:sldId id="447" r:id="rId5"/>
  </p:sldIdLst>
  <p:sldSz cx="6858000" cy="9906000" type="A4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02">
          <p15:clr>
            <a:srgbClr val="A4A3A4"/>
          </p15:clr>
        </p15:guide>
        <p15:guide id="2" pos="19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663300"/>
    <a:srgbClr val="003300"/>
    <a:srgbClr val="FF0000"/>
    <a:srgbClr val="FF9933"/>
    <a:srgbClr val="F6C09C"/>
    <a:srgbClr val="6699FF"/>
    <a:srgbClr val="4AD66B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1215D-AE64-49CB-8E53-450572804022}" v="7" dt="2020-05-05T09:45:54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3135" autoAdjust="0"/>
  </p:normalViewPr>
  <p:slideViewPr>
    <p:cSldViewPr snapToGrid="0">
      <p:cViewPr>
        <p:scale>
          <a:sx n="40" d="100"/>
          <a:sy n="40" d="100"/>
        </p:scale>
        <p:origin x="237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602"/>
        <p:guide pos="19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7B8E311A-FA87-4596-AB5E-FCEACFAE27DE}"/>
    <pc:docChg chg="custSel delSld modSld">
      <pc:chgData name="Sue Chattoe" userId="741ab44a-d9c5-47bd-b16d-18b656618870" providerId="ADAL" clId="{7B8E311A-FA87-4596-AB5E-FCEACFAE27DE}" dt="2020-05-05T09:46:33.980" v="160" actId="47"/>
      <pc:docMkLst>
        <pc:docMk/>
      </pc:docMkLst>
      <pc:sldChg chg="del">
        <pc:chgData name="Sue Chattoe" userId="741ab44a-d9c5-47bd-b16d-18b656618870" providerId="ADAL" clId="{7B8E311A-FA87-4596-AB5E-FCEACFAE27DE}" dt="2020-05-05T09:46:33.980" v="160" actId="47"/>
        <pc:sldMkLst>
          <pc:docMk/>
          <pc:sldMk cId="2928244307" sldId="446"/>
        </pc:sldMkLst>
      </pc:sldChg>
      <pc:sldChg chg="addSp delSp modSp mod setBg">
        <pc:chgData name="Sue Chattoe" userId="741ab44a-d9c5-47bd-b16d-18b656618870" providerId="ADAL" clId="{7B8E311A-FA87-4596-AB5E-FCEACFAE27DE}" dt="2020-05-05T09:46:28.088" v="159" actId="14100"/>
        <pc:sldMkLst>
          <pc:docMk/>
          <pc:sldMk cId="1595708260" sldId="447"/>
        </pc:sldMkLst>
        <pc:spChg chg="add mod">
          <ac:chgData name="Sue Chattoe" userId="741ab44a-d9c5-47bd-b16d-18b656618870" providerId="ADAL" clId="{7B8E311A-FA87-4596-AB5E-FCEACFAE27DE}" dt="2020-05-05T09:46:28.088" v="159" actId="14100"/>
          <ac:spMkLst>
            <pc:docMk/>
            <pc:sldMk cId="1595708260" sldId="447"/>
            <ac:spMk id="2" creationId="{8B7572A2-470C-473D-A40F-5BD53319715C}"/>
          </ac:spMkLst>
        </pc:spChg>
        <pc:spChg chg="del">
          <ac:chgData name="Sue Chattoe" userId="741ab44a-d9c5-47bd-b16d-18b656618870" providerId="ADAL" clId="{7B8E311A-FA87-4596-AB5E-FCEACFAE27DE}" dt="2020-05-05T09:43:53.242" v="1" actId="478"/>
          <ac:spMkLst>
            <pc:docMk/>
            <pc:sldMk cId="1595708260" sldId="447"/>
            <ac:spMk id="4" creationId="{B070FEB4-D251-4A84-8079-0DCB523192E9}"/>
          </ac:spMkLst>
        </pc:spChg>
        <pc:grpChg chg="del">
          <ac:chgData name="Sue Chattoe" userId="741ab44a-d9c5-47bd-b16d-18b656618870" providerId="ADAL" clId="{7B8E311A-FA87-4596-AB5E-FCEACFAE27DE}" dt="2020-05-05T09:44:04.976" v="3" actId="478"/>
          <ac:grpSpMkLst>
            <pc:docMk/>
            <pc:sldMk cId="1595708260" sldId="447"/>
            <ac:grpSpMk id="45" creationId="{51D9C7C6-99DF-450A-B5E3-978AF8642CB8}"/>
          </ac:grpSpMkLst>
        </pc:grpChg>
        <pc:graphicFrameChg chg="del">
          <ac:chgData name="Sue Chattoe" userId="741ab44a-d9c5-47bd-b16d-18b656618870" providerId="ADAL" clId="{7B8E311A-FA87-4596-AB5E-FCEACFAE27DE}" dt="2020-05-05T09:44:01.879" v="2" actId="478"/>
          <ac:graphicFrameMkLst>
            <pc:docMk/>
            <pc:sldMk cId="1595708260" sldId="447"/>
            <ac:graphicFrameMk id="3" creationId="{689A313C-2A24-459A-A05B-8DB23543928E}"/>
          </ac:graphicFrameMkLst>
        </pc:graphicFrameChg>
        <pc:graphicFrameChg chg="del">
          <ac:chgData name="Sue Chattoe" userId="741ab44a-d9c5-47bd-b16d-18b656618870" providerId="ADAL" clId="{7B8E311A-FA87-4596-AB5E-FCEACFAE27DE}" dt="2020-05-05T09:43:50.290" v="0" actId="478"/>
          <ac:graphicFrameMkLst>
            <pc:docMk/>
            <pc:sldMk cId="1595708260" sldId="447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85988" y="733425"/>
            <a:ext cx="2503487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589463"/>
            <a:ext cx="5500687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94138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94138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126AB6-65DA-4714-8908-F65D49C2A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1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2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0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3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7572A2-470C-473D-A40F-5BD53319715C}"/>
              </a:ext>
            </a:extLst>
          </p:cNvPr>
          <p:cNvSpPr txBox="1"/>
          <p:nvPr/>
        </p:nvSpPr>
        <p:spPr>
          <a:xfrm>
            <a:off x="245660" y="2388357"/>
            <a:ext cx="6372000" cy="50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08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1852C6-25D2-4D7A-A6F7-95D9DCF3C8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86A58E-EB9B-4FFD-BC83-B5128DA3322B}"/>
</file>

<file path=customXml/itemProps3.xml><?xml version="1.0" encoding="utf-8"?>
<ds:datastoreItem xmlns:ds="http://schemas.openxmlformats.org/officeDocument/2006/customXml" ds:itemID="{038E0003-B7D0-4BB9-8D44-4DAE99A4506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f0ae0ff-29c4-4766-b250-c1a9bee8d430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- Year 6 - Debate - Worksheet</dc:title>
  <dc:creator>Claira</dc:creator>
  <cp:lastModifiedBy>Sue Chattoe</cp:lastModifiedBy>
  <cp:revision>35</cp:revision>
  <dcterms:modified xsi:type="dcterms:W3CDTF">2020-05-05T09:46:40Z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