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6"/>
  </p:notesMasterIdLst>
  <p:sldIdLst>
    <p:sldId id="445" r:id="rId5"/>
  </p:sldIdLst>
  <p:sldSz cx="6858000" cy="9906000" type="A4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02">
          <p15:clr>
            <a:srgbClr val="A4A3A4"/>
          </p15:clr>
        </p15:guide>
        <p15:guide id="2" pos="19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663300"/>
    <a:srgbClr val="003300"/>
    <a:srgbClr val="FF0000"/>
    <a:srgbClr val="FF9933"/>
    <a:srgbClr val="F6C09C"/>
    <a:srgbClr val="6699FF"/>
    <a:srgbClr val="4AD66B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7A32A9-050E-4CB9-BD8B-3EC877483C56}" v="10" dt="2020-05-04T13:20:24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9" autoAdjust="0"/>
    <p:restoredTop sz="93135" autoAdjust="0"/>
  </p:normalViewPr>
  <p:slideViewPr>
    <p:cSldViewPr snapToGrid="0">
      <p:cViewPr>
        <p:scale>
          <a:sx n="80" d="100"/>
          <a:sy n="80" d="100"/>
        </p:scale>
        <p:origin x="1376" y="-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602"/>
        <p:guide pos="19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AA7A32A9-050E-4CB9-BD8B-3EC877483C56}"/>
    <pc:docChg chg="undo custSel addSld delSld modSld">
      <pc:chgData name="Emily Rigby" userId="1e147217-0b90-46af-ae25-32c0bc3a243c" providerId="ADAL" clId="{AA7A32A9-050E-4CB9-BD8B-3EC877483C56}" dt="2020-05-04T13:22:30.950" v="44" actId="2696"/>
      <pc:docMkLst>
        <pc:docMk/>
      </pc:docMkLst>
      <pc:sldChg chg="addSp delSp modSp mod setBg">
        <pc:chgData name="Emily Rigby" userId="1e147217-0b90-46af-ae25-32c0bc3a243c" providerId="ADAL" clId="{AA7A32A9-050E-4CB9-BD8B-3EC877483C56}" dt="2020-05-04T13:21:44.337" v="43" actId="1582"/>
        <pc:sldMkLst>
          <pc:docMk/>
          <pc:sldMk cId="649244214" sldId="445"/>
        </pc:sldMkLst>
        <pc:spChg chg="add del mod">
          <ac:chgData name="Emily Rigby" userId="1e147217-0b90-46af-ae25-32c0bc3a243c" providerId="ADAL" clId="{AA7A32A9-050E-4CB9-BD8B-3EC877483C56}" dt="2020-05-04T13:16:13.338" v="5"/>
          <ac:spMkLst>
            <pc:docMk/>
            <pc:sldMk cId="649244214" sldId="445"/>
            <ac:spMk id="3" creationId="{E777E05F-B95A-4807-B491-C56C42005B62}"/>
          </ac:spMkLst>
        </pc:spChg>
        <pc:spChg chg="del">
          <ac:chgData name="Emily Rigby" userId="1e147217-0b90-46af-ae25-32c0bc3a243c" providerId="ADAL" clId="{AA7A32A9-050E-4CB9-BD8B-3EC877483C56}" dt="2020-05-04T13:19:54.005" v="25" actId="478"/>
          <ac:spMkLst>
            <pc:docMk/>
            <pc:sldMk cId="649244214" sldId="445"/>
            <ac:spMk id="4" creationId="{B070FEB4-D251-4A84-8079-0DCB523192E9}"/>
          </ac:spMkLst>
        </pc:spChg>
        <pc:spChg chg="add mod">
          <ac:chgData name="Emily Rigby" userId="1e147217-0b90-46af-ae25-32c0bc3a243c" providerId="ADAL" clId="{AA7A32A9-050E-4CB9-BD8B-3EC877483C56}" dt="2020-05-04T13:21:44.337" v="43" actId="1582"/>
          <ac:spMkLst>
            <pc:docMk/>
            <pc:sldMk cId="649244214" sldId="445"/>
            <ac:spMk id="5" creationId="{A2D10B64-2C37-458A-96BE-9BDCB4C91403}"/>
          </ac:spMkLst>
        </pc:spChg>
        <pc:grpChg chg="del">
          <ac:chgData name="Emily Rigby" userId="1e147217-0b90-46af-ae25-32c0bc3a243c" providerId="ADAL" clId="{AA7A32A9-050E-4CB9-BD8B-3EC877483C56}" dt="2020-05-04T13:19:54.005" v="25" actId="478"/>
          <ac:grpSpMkLst>
            <pc:docMk/>
            <pc:sldMk cId="649244214" sldId="445"/>
            <ac:grpSpMk id="45" creationId="{51D9C7C6-99DF-450A-B5E3-978AF8642CB8}"/>
          </ac:grpSpMkLst>
        </pc:grpChg>
        <pc:graphicFrameChg chg="del">
          <ac:chgData name="Emily Rigby" userId="1e147217-0b90-46af-ae25-32c0bc3a243c" providerId="ADAL" clId="{AA7A32A9-050E-4CB9-BD8B-3EC877483C56}" dt="2020-05-04T13:19:54.005" v="25" actId="478"/>
          <ac:graphicFrameMkLst>
            <pc:docMk/>
            <pc:sldMk cId="649244214" sldId="445"/>
            <ac:graphicFrameMk id="2" creationId="{9040210E-8C1B-42CC-ABEF-72FC9A7354C3}"/>
          </ac:graphicFrameMkLst>
        </pc:graphicFrameChg>
        <pc:graphicFrameChg chg="del">
          <ac:chgData name="Emily Rigby" userId="1e147217-0b90-46af-ae25-32c0bc3a243c" providerId="ADAL" clId="{AA7A32A9-050E-4CB9-BD8B-3EC877483C56}" dt="2020-05-04T13:19:54.005" v="25" actId="478"/>
          <ac:graphicFrameMkLst>
            <pc:docMk/>
            <pc:sldMk cId="649244214" sldId="445"/>
            <ac:graphicFrameMk id="6" creationId="{E6E56B9A-6427-4B8B-8E33-6FEDBDA99D2E}"/>
          </ac:graphicFrameMkLst>
        </pc:graphicFrameChg>
        <pc:graphicFrameChg chg="del mod modGraphic">
          <ac:chgData name="Emily Rigby" userId="1e147217-0b90-46af-ae25-32c0bc3a243c" providerId="ADAL" clId="{AA7A32A9-050E-4CB9-BD8B-3EC877483C56}" dt="2020-05-04T13:19:54.005" v="25" actId="478"/>
          <ac:graphicFrameMkLst>
            <pc:docMk/>
            <pc:sldMk cId="649244214" sldId="445"/>
            <ac:graphicFrameMk id="13" creationId="{53771749-E0E8-4CCF-A081-4424B0F2F105}"/>
          </ac:graphicFrameMkLst>
        </pc:graphicFrameChg>
        <pc:graphicFrameChg chg="del">
          <ac:chgData name="Emily Rigby" userId="1e147217-0b90-46af-ae25-32c0bc3a243c" providerId="ADAL" clId="{AA7A32A9-050E-4CB9-BD8B-3EC877483C56}" dt="2020-05-04T13:19:54.005" v="25" actId="478"/>
          <ac:graphicFrameMkLst>
            <pc:docMk/>
            <pc:sldMk cId="649244214" sldId="445"/>
            <ac:graphicFrameMk id="20" creationId="{96E2E63A-7409-4443-9D4F-7E3C879F1900}"/>
          </ac:graphicFrameMkLst>
        </pc:graphicFrameChg>
        <pc:graphicFrameChg chg="del">
          <ac:chgData name="Emily Rigby" userId="1e147217-0b90-46af-ae25-32c0bc3a243c" providerId="ADAL" clId="{AA7A32A9-050E-4CB9-BD8B-3EC877483C56}" dt="2020-05-04T13:19:54.005" v="25" actId="478"/>
          <ac:graphicFrameMkLst>
            <pc:docMk/>
            <pc:sldMk cId="649244214" sldId="445"/>
            <ac:graphicFrameMk id="41" creationId="{E29B27C4-C26B-4A0D-8450-77EF046FA962}"/>
          </ac:graphicFrameMkLst>
        </pc:graphicFrameChg>
        <pc:picChg chg="del mod">
          <ac:chgData name="Emily Rigby" userId="1e147217-0b90-46af-ae25-32c0bc3a243c" providerId="ADAL" clId="{AA7A32A9-050E-4CB9-BD8B-3EC877483C56}" dt="2020-05-04T13:19:54.005" v="25" actId="478"/>
          <ac:picMkLst>
            <pc:docMk/>
            <pc:sldMk cId="649244214" sldId="445"/>
            <ac:picMk id="9" creationId="{BBC262AC-073F-41C2-927D-E7BEA6FED2EE}"/>
          </ac:picMkLst>
        </pc:picChg>
        <pc:picChg chg="del mod">
          <ac:chgData name="Emily Rigby" userId="1e147217-0b90-46af-ae25-32c0bc3a243c" providerId="ADAL" clId="{AA7A32A9-050E-4CB9-BD8B-3EC877483C56}" dt="2020-05-04T13:19:54.005" v="25" actId="478"/>
          <ac:picMkLst>
            <pc:docMk/>
            <pc:sldMk cId="649244214" sldId="445"/>
            <ac:picMk id="12" creationId="{CDC437CF-819D-43C3-AE4C-D0D53CBD6A7F}"/>
          </ac:picMkLst>
        </pc:picChg>
        <pc:picChg chg="del">
          <ac:chgData name="Emily Rigby" userId="1e147217-0b90-46af-ae25-32c0bc3a243c" providerId="ADAL" clId="{AA7A32A9-050E-4CB9-BD8B-3EC877483C56}" dt="2020-05-04T13:19:54.005" v="25" actId="478"/>
          <ac:picMkLst>
            <pc:docMk/>
            <pc:sldMk cId="649244214" sldId="445"/>
            <ac:picMk id="15" creationId="{91912E46-78AD-4731-AEDD-45F023CAACC7}"/>
          </ac:picMkLst>
        </pc:picChg>
      </pc:sldChg>
      <pc:sldChg chg="add del">
        <pc:chgData name="Emily Rigby" userId="1e147217-0b90-46af-ae25-32c0bc3a243c" providerId="ADAL" clId="{AA7A32A9-050E-4CB9-BD8B-3EC877483C56}" dt="2020-05-04T13:22:30.950" v="44" actId="2696"/>
        <pc:sldMkLst>
          <pc:docMk/>
          <pc:sldMk cId="4216188827" sldId="4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85988" y="733425"/>
            <a:ext cx="2503487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589463"/>
            <a:ext cx="5500687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94138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94138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1126AB6-65DA-4714-8908-F65D49C2A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4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1BCC-A55B-4BA3-8BFF-717230A8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D27B-1BDE-408C-A027-EF271ACCD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890-DA5D-4D0C-B722-90C1C523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1C3C-9D85-470F-B722-A696E3E6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7238-AAED-4841-80EC-9D092961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FD23C-0BDA-440E-9608-B55C517BAD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99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CFF-0886-4FEB-8592-FEB1BB90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3E195-C6FC-4CAA-85D5-C84B44AB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57A7-84D0-4F62-B839-150D578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F999-ADE9-438E-BA11-F14B415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439A-91ED-4CE6-BE70-5A33299E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BDC3-1993-4B50-8EE4-3CD2F85A8C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39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9572-F6AF-45E6-B3A9-2CD02BE37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4F683-8A5E-4EB4-8013-EC200299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2309-D431-434C-809C-D1833FA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05D2-EA2A-4688-BFE4-AF62731A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B5A2-3658-43F3-A651-1CFDFD0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3D68-E48D-43F7-8A1C-B5D5B937E2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23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48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DBF-E134-48E2-A229-784D23AC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6F7A-6E59-4E3B-95C2-3DA95D93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7923-4749-490E-9BD1-2D747075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92EF-05D3-41E5-8DC4-24D62D11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9618-D304-4499-A797-282E0CE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F9EE9-B021-452C-A881-1863CF2FD9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0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ED13-6BE4-4FAA-9B42-C7DDEE1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4DE7-4374-4875-9D90-C1F87CC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8053-7BB5-4DAB-B52A-3FFDE60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368-7417-45A5-949B-7307AB4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186-CA89-4267-B7BA-CA5691FE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CB5C-B6F9-42DA-902C-E1AC066AD4A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3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483-1F26-4444-81B2-867440F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336-F805-4D40-A09E-DE7F8F9C7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AAF7-8AED-4752-97F7-A4A86DC2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4727-B4ED-48D1-B0DD-ADA364A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2BF0-C869-4DD3-8BDA-73318BFE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0329-44C9-4F8C-B29A-1E158D7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3D39-091E-4C77-8A48-17175E9AF35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13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DF5-2F9F-40DC-90B6-1A50F4C0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A834-710B-4123-8886-A25EFFD8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4B8D-6E85-41E1-B45F-8C3C850FA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C3F-E4C0-4744-9B49-A10100E2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CF7A4-5B66-4E71-8C8C-BC74C4467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A30C-832B-4A12-AA20-3A38538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C072E-5836-4D57-AF3F-1FD8E95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088D4-E3B4-4ED2-9898-58DB0DC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E85B5-59FB-4061-A341-F62F03F42F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4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2D1-7888-4FA5-BBD5-B7F6180E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CE0C-D080-42AC-8021-73C4ABB1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603A-D14D-45F4-9A7A-A5FF87E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97DF-1F29-4E3D-B2DA-7D87254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2E718-AF74-4D0E-A670-BBD1B0892F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A7173-FBB9-427E-A1B6-AC30738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35201-C3CF-4813-A3F0-74179895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93F6-E6F9-4A0A-B570-F4F67D31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8D0B-2673-4402-B07B-FE21275F3A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FF24-6F59-4153-9981-A7217051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0864-1094-4A7C-9BB6-29C75CD2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FFD2B-5696-4204-BCB9-EC84173A1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C974-0A78-4C20-8181-3EEC510C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5ACB-9F4E-4E09-AD69-C6E6D000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25A-DE68-4024-81C5-B00F81E9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E8B3-1862-412B-B7E0-B3C6FC10CAC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A0B1-0461-43D4-8961-93B962E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7C13-B3E9-4729-B17F-6CAC0CBE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CFAA3-C6B7-4699-9F7A-0D04E5D5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AAA7-DB27-422B-AFA6-B6A47A64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9AD2D-E412-4D69-AE84-275FA6E4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D2F7-2A25-49E5-A34B-B984812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BA9E-578B-444B-8127-17AFE8D6AC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9686E-87D5-4A96-8EE0-6C9A54D6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5984-69F9-4848-9BD2-8B081BB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6554-C102-47FF-9A4B-688A0EDE0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46A4-9759-4863-B007-C1590BFBB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B99B-F7BC-4A18-9728-914C5441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CA19-7C55-4CB0-AC1F-A20885A440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D10B64-2C37-458A-96BE-9BDCB4C91403}"/>
              </a:ext>
            </a:extLst>
          </p:cNvPr>
          <p:cNvSpPr txBox="1"/>
          <p:nvPr/>
        </p:nvSpPr>
        <p:spPr>
          <a:xfrm>
            <a:off x="250200" y="2799277"/>
            <a:ext cx="6357600" cy="45576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 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49244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8E0003-B7D0-4BB9-8D44-4DAE99A4506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6144f90-c7b6-48d0-aae5-f5e9e48cc3d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1852C6-25D2-4D7A-A6F7-95D9DCF3C8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A6AF55-63B4-4C83-B886-A7CD5014229B}"/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 Century Gothic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- Year 5 - Recount - Worksheet</dc:title>
  <dc:creator>Claira</dc:creator>
  <cp:lastModifiedBy>Emily Rigby</cp:lastModifiedBy>
  <cp:revision>33</cp:revision>
  <dcterms:modified xsi:type="dcterms:W3CDTF">2020-05-04T13:22:39Z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