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4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CC0000"/>
    <a:srgbClr val="66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483EA4-8510-48B8-9022-7F4FD2B5EFA3}" v="18" dt="2020-05-04T12:19:56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3135" autoAdjust="0"/>
  </p:normalViewPr>
  <p:slideViewPr>
    <p:cSldViewPr snapToGrid="0">
      <p:cViewPr>
        <p:scale>
          <a:sx n="80" d="100"/>
          <a:sy n="80" d="100"/>
        </p:scale>
        <p:origin x="1376" y="-2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F2483EA4-8510-48B8-9022-7F4FD2B5EFA3}"/>
    <pc:docChg chg="custSel addSld delSld modSld">
      <pc:chgData name="Emily Rigby" userId="1e147217-0b90-46af-ae25-32c0bc3a243c" providerId="ADAL" clId="{F2483EA4-8510-48B8-9022-7F4FD2B5EFA3}" dt="2020-05-04T12:20:39.281" v="93" actId="2696"/>
      <pc:docMkLst>
        <pc:docMk/>
      </pc:docMkLst>
      <pc:sldChg chg="addSp delSp modSp mod setBg">
        <pc:chgData name="Emily Rigby" userId="1e147217-0b90-46af-ae25-32c0bc3a243c" providerId="ADAL" clId="{F2483EA4-8510-48B8-9022-7F4FD2B5EFA3}" dt="2020-05-04T12:20:01.399" v="92" actId="1076"/>
        <pc:sldMkLst>
          <pc:docMk/>
          <pc:sldMk cId="970765943" sldId="444"/>
        </pc:sldMkLst>
        <pc:spChg chg="add mod">
          <ac:chgData name="Emily Rigby" userId="1e147217-0b90-46af-ae25-32c0bc3a243c" providerId="ADAL" clId="{F2483EA4-8510-48B8-9022-7F4FD2B5EFA3}" dt="2020-05-04T12:17:07.404" v="37" actId="14100"/>
          <ac:spMkLst>
            <pc:docMk/>
            <pc:sldMk cId="970765943" sldId="444"/>
            <ac:spMk id="3" creationId="{EFB43C04-C286-414A-8A3E-C76BB67889EF}"/>
          </ac:spMkLst>
        </pc:spChg>
        <pc:spChg chg="add mod">
          <ac:chgData name="Emily Rigby" userId="1e147217-0b90-46af-ae25-32c0bc3a243c" providerId="ADAL" clId="{F2483EA4-8510-48B8-9022-7F4FD2B5EFA3}" dt="2020-05-04T12:17:21.936" v="39" actId="1076"/>
          <ac:spMkLst>
            <pc:docMk/>
            <pc:sldMk cId="970765943" sldId="444"/>
            <ac:spMk id="18" creationId="{633713AC-2059-4BC9-927A-F1BEC32A85BF}"/>
          </ac:spMkLst>
        </pc:spChg>
        <pc:spChg chg="add del mod">
          <ac:chgData name="Emily Rigby" userId="1e147217-0b90-46af-ae25-32c0bc3a243c" providerId="ADAL" clId="{F2483EA4-8510-48B8-9022-7F4FD2B5EFA3}" dt="2020-05-04T12:17:58.303" v="46" actId="478"/>
          <ac:spMkLst>
            <pc:docMk/>
            <pc:sldMk cId="970765943" sldId="444"/>
            <ac:spMk id="19" creationId="{011DD8E3-67AF-457D-8845-51664E543EC8}"/>
          </ac:spMkLst>
        </pc:spChg>
        <pc:spChg chg="add mod">
          <ac:chgData name="Emily Rigby" userId="1e147217-0b90-46af-ae25-32c0bc3a243c" providerId="ADAL" clId="{F2483EA4-8510-48B8-9022-7F4FD2B5EFA3}" dt="2020-05-04T12:18:08.681" v="48" actId="1076"/>
          <ac:spMkLst>
            <pc:docMk/>
            <pc:sldMk cId="970765943" sldId="444"/>
            <ac:spMk id="22" creationId="{60E34EB9-BAD6-4BE7-9DAC-83929C31693D}"/>
          </ac:spMkLst>
        </pc:spChg>
        <pc:spChg chg="add mod">
          <ac:chgData name="Emily Rigby" userId="1e147217-0b90-46af-ae25-32c0bc3a243c" providerId="ADAL" clId="{F2483EA4-8510-48B8-9022-7F4FD2B5EFA3}" dt="2020-05-04T12:18:15.685" v="50" actId="1076"/>
          <ac:spMkLst>
            <pc:docMk/>
            <pc:sldMk cId="970765943" sldId="444"/>
            <ac:spMk id="23" creationId="{22015A81-B1CF-43AB-A10D-E0122F072A06}"/>
          </ac:spMkLst>
        </pc:spChg>
        <pc:spChg chg="add mod">
          <ac:chgData name="Emily Rigby" userId="1e147217-0b90-46af-ae25-32c0bc3a243c" providerId="ADAL" clId="{F2483EA4-8510-48B8-9022-7F4FD2B5EFA3}" dt="2020-05-04T12:18:27.621" v="60" actId="1035"/>
          <ac:spMkLst>
            <pc:docMk/>
            <pc:sldMk cId="970765943" sldId="444"/>
            <ac:spMk id="24" creationId="{9B7F3FD7-FED8-430F-9281-BCFAC08DC56F}"/>
          </ac:spMkLst>
        </pc:spChg>
        <pc:spChg chg="add mod">
          <ac:chgData name="Emily Rigby" userId="1e147217-0b90-46af-ae25-32c0bc3a243c" providerId="ADAL" clId="{F2483EA4-8510-48B8-9022-7F4FD2B5EFA3}" dt="2020-05-04T12:19:25.193" v="81" actId="1037"/>
          <ac:spMkLst>
            <pc:docMk/>
            <pc:sldMk cId="970765943" sldId="444"/>
            <ac:spMk id="25" creationId="{2AA1DD38-BC57-4E0C-A947-4D1BC22054BA}"/>
          </ac:spMkLst>
        </pc:spChg>
        <pc:spChg chg="add mod">
          <ac:chgData name="Emily Rigby" userId="1e147217-0b90-46af-ae25-32c0bc3a243c" providerId="ADAL" clId="{F2483EA4-8510-48B8-9022-7F4FD2B5EFA3}" dt="2020-05-04T12:19:20.373" v="80" actId="1035"/>
          <ac:spMkLst>
            <pc:docMk/>
            <pc:sldMk cId="970765943" sldId="444"/>
            <ac:spMk id="26" creationId="{F90CE115-7311-49E2-AD13-9B06B394A259}"/>
          </ac:spMkLst>
        </pc:spChg>
        <pc:spChg chg="add mod">
          <ac:chgData name="Emily Rigby" userId="1e147217-0b90-46af-ae25-32c0bc3a243c" providerId="ADAL" clId="{F2483EA4-8510-48B8-9022-7F4FD2B5EFA3}" dt="2020-05-04T12:19:34.888" v="83" actId="1076"/>
          <ac:spMkLst>
            <pc:docMk/>
            <pc:sldMk cId="970765943" sldId="444"/>
            <ac:spMk id="27" creationId="{B79DDA20-3283-485C-AECD-2F755F4C18D1}"/>
          </ac:spMkLst>
        </pc:spChg>
        <pc:spChg chg="add mod">
          <ac:chgData name="Emily Rigby" userId="1e147217-0b90-46af-ae25-32c0bc3a243c" providerId="ADAL" clId="{F2483EA4-8510-48B8-9022-7F4FD2B5EFA3}" dt="2020-05-04T12:19:41.927" v="85" actId="1076"/>
          <ac:spMkLst>
            <pc:docMk/>
            <pc:sldMk cId="970765943" sldId="444"/>
            <ac:spMk id="28" creationId="{8EBB4F1E-9A95-4A1E-95ED-B78E95C33EB5}"/>
          </ac:spMkLst>
        </pc:spChg>
        <pc:spChg chg="add mod">
          <ac:chgData name="Emily Rigby" userId="1e147217-0b90-46af-ae25-32c0bc3a243c" providerId="ADAL" clId="{F2483EA4-8510-48B8-9022-7F4FD2B5EFA3}" dt="2020-05-04T12:19:48.920" v="88" actId="1038"/>
          <ac:spMkLst>
            <pc:docMk/>
            <pc:sldMk cId="970765943" sldId="444"/>
            <ac:spMk id="29" creationId="{921D1CD6-D114-46FF-9233-22C17CAD4B87}"/>
          </ac:spMkLst>
        </pc:spChg>
        <pc:spChg chg="add mod">
          <ac:chgData name="Emily Rigby" userId="1e147217-0b90-46af-ae25-32c0bc3a243c" providerId="ADAL" clId="{F2483EA4-8510-48B8-9022-7F4FD2B5EFA3}" dt="2020-05-04T12:19:55.140" v="90" actId="1076"/>
          <ac:spMkLst>
            <pc:docMk/>
            <pc:sldMk cId="970765943" sldId="444"/>
            <ac:spMk id="30" creationId="{580F428D-85BA-4AEE-B16C-0DA6D2F0FD08}"/>
          </ac:spMkLst>
        </pc:spChg>
        <pc:spChg chg="add mod">
          <ac:chgData name="Emily Rigby" userId="1e147217-0b90-46af-ae25-32c0bc3a243c" providerId="ADAL" clId="{F2483EA4-8510-48B8-9022-7F4FD2B5EFA3}" dt="2020-05-04T12:20:01.399" v="92" actId="1076"/>
          <ac:spMkLst>
            <pc:docMk/>
            <pc:sldMk cId="970765943" sldId="444"/>
            <ac:spMk id="31" creationId="{1239A466-DA7D-4CB6-8845-C8F5AA9F0A69}"/>
          </ac:spMkLst>
        </pc:spChg>
        <pc:grpChg chg="del">
          <ac:chgData name="Emily Rigby" userId="1e147217-0b90-46af-ae25-32c0bc3a243c" providerId="ADAL" clId="{F2483EA4-8510-48B8-9022-7F4FD2B5EFA3}" dt="2020-05-04T12:15:59.390" v="24" actId="478"/>
          <ac:grpSpMkLst>
            <pc:docMk/>
            <pc:sldMk cId="970765943" sldId="444"/>
            <ac:grpSpMk id="45" creationId="{51D9C7C6-99DF-450A-B5E3-978AF8642CB8}"/>
          </ac:grpSpMkLst>
        </pc:grpChg>
        <pc:graphicFrameChg chg="del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2" creationId="{C62185C6-CBE2-4AE5-B89D-71A18FB38EB6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6" creationId="{15AB7D84-EC91-48A3-B84B-BB32A936E899}"/>
          </ac:graphicFrameMkLst>
        </pc:graphicFrameChg>
        <pc:graphicFrameChg chg="del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12" creationId="{66527006-385D-4786-8D65-ED1225E7E052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16" creationId="{F214FA26-4828-4747-9FC7-83F378B0C33D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17" creationId="{6FA7F235-F6BC-423E-887C-41B77F258084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20" creationId="{0A59757C-F188-4B1E-8670-F780DCF68FCF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21" creationId="{37A6C3BF-E40D-402D-9A49-AB9A50D1A2B8}"/>
          </ac:graphicFrameMkLst>
        </pc:graphicFrameChg>
        <pc:graphicFrameChg chg="del modGraphic">
          <ac:chgData name="Emily Rigby" userId="1e147217-0b90-46af-ae25-32c0bc3a243c" providerId="ADAL" clId="{F2483EA4-8510-48B8-9022-7F4FD2B5EFA3}" dt="2020-05-04T12:15:59.390" v="24" actId="478"/>
          <ac:graphicFrameMkLst>
            <pc:docMk/>
            <pc:sldMk cId="970765943" sldId="444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F2483EA4-8510-48B8-9022-7F4FD2B5EFA3}" dt="2020-05-04T12:20:39.281" v="93" actId="2696"/>
        <pc:sldMkLst>
          <pc:docMk/>
          <pc:sldMk cId="2608487737" sldId="4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6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B43C04-C286-414A-8A3E-C76BB67889EF}"/>
              </a:ext>
            </a:extLst>
          </p:cNvPr>
          <p:cNvSpPr txBox="1"/>
          <p:nvPr/>
        </p:nvSpPr>
        <p:spPr>
          <a:xfrm>
            <a:off x="224590" y="2149643"/>
            <a:ext cx="6400799" cy="7379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3713AC-2059-4BC9-927A-F1BEC32A85BF}"/>
              </a:ext>
            </a:extLst>
          </p:cNvPr>
          <p:cNvSpPr txBox="1"/>
          <p:nvPr/>
        </p:nvSpPr>
        <p:spPr>
          <a:xfrm>
            <a:off x="224590" y="3386564"/>
            <a:ext cx="6400799" cy="7379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E34EB9-BAD6-4BE7-9DAC-83929C31693D}"/>
              </a:ext>
            </a:extLst>
          </p:cNvPr>
          <p:cNvSpPr txBox="1"/>
          <p:nvPr/>
        </p:nvSpPr>
        <p:spPr>
          <a:xfrm>
            <a:off x="224589" y="4679259"/>
            <a:ext cx="6400799" cy="7379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015A81-B1CF-43AB-A10D-E0122F072A06}"/>
              </a:ext>
            </a:extLst>
          </p:cNvPr>
          <p:cNvSpPr txBox="1"/>
          <p:nvPr/>
        </p:nvSpPr>
        <p:spPr>
          <a:xfrm>
            <a:off x="224589" y="5781501"/>
            <a:ext cx="6400799" cy="7379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7F3FD7-FED8-430F-9281-BCFAC08DC56F}"/>
              </a:ext>
            </a:extLst>
          </p:cNvPr>
          <p:cNvSpPr txBox="1"/>
          <p:nvPr/>
        </p:nvSpPr>
        <p:spPr>
          <a:xfrm>
            <a:off x="224588" y="6947541"/>
            <a:ext cx="6400799" cy="73793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A1DD38-BC57-4E0C-A947-4D1BC22054BA}"/>
              </a:ext>
            </a:extLst>
          </p:cNvPr>
          <p:cNvSpPr txBox="1"/>
          <p:nvPr/>
        </p:nvSpPr>
        <p:spPr>
          <a:xfrm>
            <a:off x="1304703" y="8049783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0CE115-7311-49E2-AD13-9B06B394A259}"/>
              </a:ext>
            </a:extLst>
          </p:cNvPr>
          <p:cNvSpPr txBox="1"/>
          <p:nvPr/>
        </p:nvSpPr>
        <p:spPr>
          <a:xfrm>
            <a:off x="1296752" y="8778274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9DDA20-3283-485C-AECD-2F755F4C18D1}"/>
              </a:ext>
            </a:extLst>
          </p:cNvPr>
          <p:cNvSpPr txBox="1"/>
          <p:nvPr/>
        </p:nvSpPr>
        <p:spPr>
          <a:xfrm>
            <a:off x="2910866" y="8049783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BB4F1E-9A95-4A1E-95ED-B78E95C33EB5}"/>
              </a:ext>
            </a:extLst>
          </p:cNvPr>
          <p:cNvSpPr txBox="1"/>
          <p:nvPr/>
        </p:nvSpPr>
        <p:spPr>
          <a:xfrm>
            <a:off x="2910866" y="8784271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1D1CD6-D114-46FF-9233-22C17CAD4B87}"/>
              </a:ext>
            </a:extLst>
          </p:cNvPr>
          <p:cNvSpPr txBox="1"/>
          <p:nvPr/>
        </p:nvSpPr>
        <p:spPr>
          <a:xfrm>
            <a:off x="4523681" y="8049783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0F428D-85BA-4AEE-B16C-0DA6D2F0FD08}"/>
              </a:ext>
            </a:extLst>
          </p:cNvPr>
          <p:cNvSpPr txBox="1"/>
          <p:nvPr/>
        </p:nvSpPr>
        <p:spPr>
          <a:xfrm>
            <a:off x="4522383" y="8778274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239A466-DA7D-4CB6-8845-C8F5AA9F0A69}"/>
              </a:ext>
            </a:extLst>
          </p:cNvPr>
          <p:cNvSpPr txBox="1"/>
          <p:nvPr/>
        </p:nvSpPr>
        <p:spPr>
          <a:xfrm>
            <a:off x="6136496" y="8049783"/>
            <a:ext cx="4572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65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A2AA4B-E65F-4B6E-A724-927239D86BCA}"/>
</file>

<file path=customXml/itemProps3.xml><?xml version="1.0" encoding="utf-8"?>
<ds:datastoreItem xmlns:ds="http://schemas.openxmlformats.org/officeDocument/2006/customXml" ds:itemID="{038E0003-B7D0-4BB9-8D44-4DAE99A4506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purl.org/dc/terms/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Writing a Powerful Speech Worksheet</dc:title>
  <dc:creator>Claira</dc:creator>
  <cp:lastModifiedBy>Emily Rigby</cp:lastModifiedBy>
  <cp:revision>27</cp:revision>
  <dcterms:modified xsi:type="dcterms:W3CDTF">2020-05-04T12:20:49Z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