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445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3300"/>
    <a:srgbClr val="003300"/>
    <a:srgbClr val="FF0000"/>
    <a:srgbClr val="FF9933"/>
    <a:srgbClr val="F6C09C"/>
    <a:srgbClr val="6699FF"/>
    <a:srgbClr val="4AD66B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2A500-A58A-4FFB-B053-3AEBF47647D4}" v="7" dt="2020-05-04T12:38:35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93135" autoAdjust="0"/>
  </p:normalViewPr>
  <p:slideViewPr>
    <p:cSldViewPr snapToGrid="0">
      <p:cViewPr>
        <p:scale>
          <a:sx n="100" d="100"/>
          <a:sy n="100" d="100"/>
        </p:scale>
        <p:origin x="940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1102A500-A58A-4FFB-B053-3AEBF47647D4}"/>
    <pc:docChg chg="addSld delSld modSld">
      <pc:chgData name="Emily Rigby" userId="1e147217-0b90-46af-ae25-32c0bc3a243c" providerId="ADAL" clId="{1102A500-A58A-4FFB-B053-3AEBF47647D4}" dt="2020-05-04T13:07:44.146" v="57" actId="2696"/>
      <pc:docMkLst>
        <pc:docMk/>
      </pc:docMkLst>
      <pc:sldChg chg="addSp delSp modSp mod setBg">
        <pc:chgData name="Emily Rigby" userId="1e147217-0b90-46af-ae25-32c0bc3a243c" providerId="ADAL" clId="{1102A500-A58A-4FFB-B053-3AEBF47647D4}" dt="2020-05-04T13:07:35.483" v="56" actId="1035"/>
        <pc:sldMkLst>
          <pc:docMk/>
          <pc:sldMk cId="649244214" sldId="445"/>
        </pc:sldMkLst>
        <pc:spChg chg="add mod">
          <ac:chgData name="Emily Rigby" userId="1e147217-0b90-46af-ae25-32c0bc3a243c" providerId="ADAL" clId="{1102A500-A58A-4FFB-B053-3AEBF47647D4}" dt="2020-05-04T12:44:26.043" v="48" actId="1036"/>
          <ac:spMkLst>
            <pc:docMk/>
            <pc:sldMk cId="649244214" sldId="445"/>
            <ac:spMk id="2" creationId="{F10A85E7-7CCE-40D2-8385-78C117413B8F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4" creationId="{B070FEB4-D251-4A84-8079-0DCB523192E9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10" creationId="{103F133B-98C0-481A-ACAF-9C72BE57A616}"/>
          </ac:spMkLst>
        </pc:spChg>
        <pc:spChg chg="add mod">
          <ac:chgData name="Emily Rigby" userId="1e147217-0b90-46af-ae25-32c0bc3a243c" providerId="ADAL" clId="{1102A500-A58A-4FFB-B053-3AEBF47647D4}" dt="2020-05-04T13:07:35.483" v="56" actId="1035"/>
          <ac:spMkLst>
            <pc:docMk/>
            <pc:sldMk cId="649244214" sldId="445"/>
            <ac:spMk id="21" creationId="{DDE318F7-AEF2-486B-9404-3FA0F4E693CA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30" creationId="{CE742494-B9B7-4340-8847-0C2BB71B4C1C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32" creationId="{7EC08331-DC0E-4C14-B2E4-5BE97FA5A8C9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33" creationId="{6DF545E8-3CD5-4DF2-8CDB-5A243E0B3C64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34" creationId="{6D8440C9-FF17-4727-8CDF-99B4B1E72CDA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35" creationId="{E1FB284E-5F8F-4598-8EC8-A3CEB9F2CC6E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37" creationId="{29D2D2A3-D2BD-4315-9F14-E567BA5BCF92}"/>
          </ac:spMkLst>
        </pc:spChg>
        <pc:spChg chg="del">
          <ac:chgData name="Emily Rigby" userId="1e147217-0b90-46af-ae25-32c0bc3a243c" providerId="ADAL" clId="{1102A500-A58A-4FFB-B053-3AEBF47647D4}" dt="2020-05-04T12:33:33.862" v="22" actId="478"/>
          <ac:spMkLst>
            <pc:docMk/>
            <pc:sldMk cId="649244214" sldId="445"/>
            <ac:spMk id="38" creationId="{F363520A-A398-4605-8398-95C218060978}"/>
          </ac:spMkLst>
        </pc:spChg>
        <pc:grpChg chg="del">
          <ac:chgData name="Emily Rigby" userId="1e147217-0b90-46af-ae25-32c0bc3a243c" providerId="ADAL" clId="{1102A500-A58A-4FFB-B053-3AEBF47647D4}" dt="2020-05-04T12:33:33.862" v="22" actId="478"/>
          <ac:grpSpMkLst>
            <pc:docMk/>
            <pc:sldMk cId="649244214" sldId="445"/>
            <ac:grpSpMk id="45" creationId="{51D9C7C6-99DF-450A-B5E3-978AF8642CB8}"/>
          </ac:grpSpMkLst>
        </pc:grpChg>
        <pc:graphicFrameChg chg="del">
          <ac:chgData name="Emily Rigby" userId="1e147217-0b90-46af-ae25-32c0bc3a243c" providerId="ADAL" clId="{1102A500-A58A-4FFB-B053-3AEBF47647D4}" dt="2020-05-04T12:33:33.862" v="22" actId="478"/>
          <ac:graphicFrameMkLst>
            <pc:docMk/>
            <pc:sldMk cId="649244214" sldId="445"/>
            <ac:graphicFrameMk id="3" creationId="{689A313C-2A24-459A-A05B-8DB23543928E}"/>
          </ac:graphicFrameMkLst>
        </pc:graphicFrameChg>
        <pc:graphicFrameChg chg="del modGraphic">
          <ac:chgData name="Emily Rigby" userId="1e147217-0b90-46af-ae25-32c0bc3a243c" providerId="ADAL" clId="{1102A500-A58A-4FFB-B053-3AEBF47647D4}" dt="2020-05-04T12:33:33.862" v="22" actId="478"/>
          <ac:graphicFrameMkLst>
            <pc:docMk/>
            <pc:sldMk cId="649244214" sldId="445"/>
            <ac:graphicFrameMk id="13" creationId="{53771749-E0E8-4CCF-A081-4424B0F2F105}"/>
          </ac:graphicFrameMkLst>
        </pc:graphicFrameChg>
        <pc:graphicFrameChg chg="del modGraphic">
          <ac:chgData name="Emily Rigby" userId="1e147217-0b90-46af-ae25-32c0bc3a243c" providerId="ADAL" clId="{1102A500-A58A-4FFB-B053-3AEBF47647D4}" dt="2020-05-04T12:33:33.862" v="22" actId="478"/>
          <ac:graphicFrameMkLst>
            <pc:docMk/>
            <pc:sldMk cId="649244214" sldId="445"/>
            <ac:graphicFrameMk id="24" creationId="{87310D75-C6CD-411F-9FAA-CA4E2A449969}"/>
          </ac:graphicFrameMkLst>
        </pc:graphicFrameChg>
        <pc:graphicFrameChg chg="del">
          <ac:chgData name="Emily Rigby" userId="1e147217-0b90-46af-ae25-32c0bc3a243c" providerId="ADAL" clId="{1102A500-A58A-4FFB-B053-3AEBF47647D4}" dt="2020-05-04T12:33:33.862" v="22" actId="478"/>
          <ac:graphicFrameMkLst>
            <pc:docMk/>
            <pc:sldMk cId="649244214" sldId="445"/>
            <ac:graphicFrameMk id="41" creationId="{E29B27C4-C26B-4A0D-8450-77EF046FA962}"/>
          </ac:graphicFrameMkLst>
        </pc:graphicFrameChg>
      </pc:sldChg>
      <pc:sldChg chg="add del">
        <pc:chgData name="Emily Rigby" userId="1e147217-0b90-46af-ae25-32c0bc3a243c" providerId="ADAL" clId="{1102A500-A58A-4FFB-B053-3AEBF47647D4}" dt="2020-05-04T13:07:44.146" v="57" actId="2696"/>
        <pc:sldMkLst>
          <pc:docMk/>
          <pc:sldMk cId="2501451990" sldId="4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4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0A85E7-7CCE-40D2-8385-78C117413B8F}"/>
              </a:ext>
            </a:extLst>
          </p:cNvPr>
          <p:cNvSpPr txBox="1"/>
          <p:nvPr/>
        </p:nvSpPr>
        <p:spPr>
          <a:xfrm>
            <a:off x="243850" y="4679371"/>
            <a:ext cx="6357600" cy="267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E318F7-AEF2-486B-9404-3FA0F4E693CA}"/>
              </a:ext>
            </a:extLst>
          </p:cNvPr>
          <p:cNvSpPr txBox="1"/>
          <p:nvPr/>
        </p:nvSpPr>
        <p:spPr>
          <a:xfrm>
            <a:off x="244413" y="1853621"/>
            <a:ext cx="6357600" cy="267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44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7CBA80-B8A8-4CD7-A543-4EF938D3C252}"/>
</file>

<file path=customXml/itemProps2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8E0003-B7D0-4BB9-8D44-4DAE99A4506F}">
  <ds:schemaRefs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- Year 5 - Writing a Debate - Worksheet</dc:title>
  <dc:creator>Claira</dc:creator>
  <cp:lastModifiedBy>Emily Rigby</cp:lastModifiedBy>
  <cp:revision>32</cp:revision>
  <dcterms:modified xsi:type="dcterms:W3CDTF">2020-05-04T13:07:54Z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