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56"/>
    <a:srgbClr val="706F6F"/>
    <a:srgbClr val="FF9933"/>
    <a:srgbClr val="000000"/>
    <a:srgbClr val="C642B6"/>
    <a:srgbClr val="FF0000"/>
    <a:srgbClr val="F1CFED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CB4B4-CEDA-426F-BEE6-C3D2C50E0610}" v="15" dt="2020-06-01T08:16:5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>
        <p:scale>
          <a:sx n="50" d="100"/>
          <a:sy n="50" d="100"/>
        </p:scale>
        <p:origin x="2818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92DCB4B4-CEDA-426F-BEE6-C3D2C50E0610}"/>
    <pc:docChg chg="addSld delSld modSld">
      <pc:chgData name="Nicola" userId="ebcc58ce-2d8c-4ed9-a38e-e6d0a4be1782" providerId="ADAL" clId="{92DCB4B4-CEDA-426F-BEE6-C3D2C50E0610}" dt="2020-06-01T08:17:02.212" v="156" actId="47"/>
      <pc:docMkLst>
        <pc:docMk/>
      </pc:docMkLst>
      <pc:sldChg chg="addSp delSp modSp mod setBg">
        <pc:chgData name="Nicola" userId="ebcc58ce-2d8c-4ed9-a38e-e6d0a4be1782" providerId="ADAL" clId="{92DCB4B4-CEDA-426F-BEE6-C3D2C50E0610}" dt="2020-06-01T08:16:54.847" v="155" actId="14100"/>
        <pc:sldMkLst>
          <pc:docMk/>
          <pc:sldMk cId="694653999" sldId="389"/>
        </pc:sldMkLst>
        <pc:spChg chg="add mod">
          <ac:chgData name="Nicola" userId="ebcc58ce-2d8c-4ed9-a38e-e6d0a4be1782" providerId="ADAL" clId="{92DCB4B4-CEDA-426F-BEE6-C3D2C50E0610}" dt="2020-06-01T08:14:46.001" v="34" actId="1037"/>
          <ac:spMkLst>
            <pc:docMk/>
            <pc:sldMk cId="694653999" sldId="389"/>
            <ac:spMk id="5" creationId="{7C8A2907-4039-4ED1-B7DE-AE4CD312CA0F}"/>
          </ac:spMkLst>
        </pc:spChg>
        <pc:spChg chg="add mod">
          <ac:chgData name="Nicola" userId="ebcc58ce-2d8c-4ed9-a38e-e6d0a4be1782" providerId="ADAL" clId="{92DCB4B4-CEDA-426F-BEE6-C3D2C50E0610}" dt="2020-06-01T08:15:16.117" v="53" actId="1038"/>
          <ac:spMkLst>
            <pc:docMk/>
            <pc:sldMk cId="694653999" sldId="389"/>
            <ac:spMk id="75" creationId="{9ABE6784-A2B1-4CEA-94E0-7183D13184E0}"/>
          </ac:spMkLst>
        </pc:spChg>
        <pc:spChg chg="add mod">
          <ac:chgData name="Nicola" userId="ebcc58ce-2d8c-4ed9-a38e-e6d0a4be1782" providerId="ADAL" clId="{92DCB4B4-CEDA-426F-BEE6-C3D2C50E0610}" dt="2020-06-01T08:15:21.532" v="69" actId="1038"/>
          <ac:spMkLst>
            <pc:docMk/>
            <pc:sldMk cId="694653999" sldId="389"/>
            <ac:spMk id="76" creationId="{F8C9E1EA-F2BC-4AFD-BBF9-90384FF2D71A}"/>
          </ac:spMkLst>
        </pc:spChg>
        <pc:spChg chg="add mod">
          <ac:chgData name="Nicola" userId="ebcc58ce-2d8c-4ed9-a38e-e6d0a4be1782" providerId="ADAL" clId="{92DCB4B4-CEDA-426F-BEE6-C3D2C50E0610}" dt="2020-06-01T08:15:27.490" v="96" actId="1038"/>
          <ac:spMkLst>
            <pc:docMk/>
            <pc:sldMk cId="694653999" sldId="389"/>
            <ac:spMk id="77" creationId="{C96F5A43-AA3C-47A1-A763-440424B62A83}"/>
          </ac:spMkLst>
        </pc:spChg>
        <pc:spChg chg="add mod">
          <ac:chgData name="Nicola" userId="ebcc58ce-2d8c-4ed9-a38e-e6d0a4be1782" providerId="ADAL" clId="{92DCB4B4-CEDA-426F-BEE6-C3D2C50E0610}" dt="2020-06-01T08:15:53.854" v="110" actId="1035"/>
          <ac:spMkLst>
            <pc:docMk/>
            <pc:sldMk cId="694653999" sldId="389"/>
            <ac:spMk id="78" creationId="{3F8FDBC8-B783-49A0-B060-EB08CB693939}"/>
          </ac:spMkLst>
        </pc:spChg>
        <pc:spChg chg="add mod">
          <ac:chgData name="Nicola" userId="ebcc58ce-2d8c-4ed9-a38e-e6d0a4be1782" providerId="ADAL" clId="{92DCB4B4-CEDA-426F-BEE6-C3D2C50E0610}" dt="2020-06-01T08:15:57.973" v="113" actId="1035"/>
          <ac:spMkLst>
            <pc:docMk/>
            <pc:sldMk cId="694653999" sldId="389"/>
            <ac:spMk id="79" creationId="{A19997E0-6130-4025-87E2-10AB1EE81A62}"/>
          </ac:spMkLst>
        </pc:spChg>
        <pc:spChg chg="add mod">
          <ac:chgData name="Nicola" userId="ebcc58ce-2d8c-4ed9-a38e-e6d0a4be1782" providerId="ADAL" clId="{92DCB4B4-CEDA-426F-BEE6-C3D2C50E0610}" dt="2020-06-01T08:16:04.482" v="115" actId="1036"/>
          <ac:spMkLst>
            <pc:docMk/>
            <pc:sldMk cId="694653999" sldId="389"/>
            <ac:spMk id="80" creationId="{A7D2D306-61DF-48C3-AEE4-C8E21DA90E71}"/>
          </ac:spMkLst>
        </pc:spChg>
        <pc:spChg chg="add mod">
          <ac:chgData name="Nicola" userId="ebcc58ce-2d8c-4ed9-a38e-e6d0a4be1782" providerId="ADAL" clId="{92DCB4B4-CEDA-426F-BEE6-C3D2C50E0610}" dt="2020-06-01T08:16:43.711" v="149" actId="1036"/>
          <ac:spMkLst>
            <pc:docMk/>
            <pc:sldMk cId="694653999" sldId="389"/>
            <ac:spMk id="81" creationId="{98C15114-6BB2-4EA9-9C5F-D0716CBC4AEE}"/>
          </ac:spMkLst>
        </pc:spChg>
        <pc:spChg chg="add mod">
          <ac:chgData name="Nicola" userId="ebcc58ce-2d8c-4ed9-a38e-e6d0a4be1782" providerId="ADAL" clId="{92DCB4B4-CEDA-426F-BEE6-C3D2C50E0610}" dt="2020-06-01T08:16:54.847" v="155" actId="14100"/>
          <ac:spMkLst>
            <pc:docMk/>
            <pc:sldMk cId="694653999" sldId="389"/>
            <ac:spMk id="82" creationId="{77BC5B20-034A-42E2-B0FD-31EA3DB05869}"/>
          </ac:spMkLst>
        </pc:spChg>
        <pc:spChg chg="del">
          <ac:chgData name="Nicola" userId="ebcc58ce-2d8c-4ed9-a38e-e6d0a4be1782" providerId="ADAL" clId="{92DCB4B4-CEDA-426F-BEE6-C3D2C50E0610}" dt="2020-06-01T08:13:27.141" v="1" actId="478"/>
          <ac:spMkLst>
            <pc:docMk/>
            <pc:sldMk cId="694653999" sldId="389"/>
            <ac:spMk id="93" creationId="{9F8D8751-A468-4B9E-81B3-BF6E5174DF1A}"/>
          </ac:spMkLst>
        </pc:spChg>
        <pc:spChg chg="del">
          <ac:chgData name="Nicola" userId="ebcc58ce-2d8c-4ed9-a38e-e6d0a4be1782" providerId="ADAL" clId="{92DCB4B4-CEDA-426F-BEE6-C3D2C50E0610}" dt="2020-06-01T08:13:27.141" v="1" actId="478"/>
          <ac:spMkLst>
            <pc:docMk/>
            <pc:sldMk cId="694653999" sldId="389"/>
            <ac:spMk id="96" creationId="{8C24E6BB-6267-4A3C-9818-D3A3C39338A2}"/>
          </ac:spMkLst>
        </pc:spChg>
        <pc:spChg chg="del">
          <ac:chgData name="Nicola" userId="ebcc58ce-2d8c-4ed9-a38e-e6d0a4be1782" providerId="ADAL" clId="{92DCB4B4-CEDA-426F-BEE6-C3D2C50E0610}" dt="2020-06-01T08:13:27.141" v="1" actId="478"/>
          <ac:spMkLst>
            <pc:docMk/>
            <pc:sldMk cId="694653999" sldId="389"/>
            <ac:spMk id="98" creationId="{027A110E-03EE-4397-97DA-B8D026A1D09F}"/>
          </ac:spMkLst>
        </pc:spChg>
        <pc:spChg chg="del">
          <ac:chgData name="Nicola" userId="ebcc58ce-2d8c-4ed9-a38e-e6d0a4be1782" providerId="ADAL" clId="{92DCB4B4-CEDA-426F-BEE6-C3D2C50E0610}" dt="2020-06-01T08:13:27.141" v="1" actId="478"/>
          <ac:spMkLst>
            <pc:docMk/>
            <pc:sldMk cId="694653999" sldId="389"/>
            <ac:spMk id="99" creationId="{94D49667-DE78-4B7D-825E-50A151463504}"/>
          </ac:spMkLst>
        </pc:spChg>
        <pc:spChg chg="del">
          <ac:chgData name="Nicola" userId="ebcc58ce-2d8c-4ed9-a38e-e6d0a4be1782" providerId="ADAL" clId="{92DCB4B4-CEDA-426F-BEE6-C3D2C50E0610}" dt="2020-06-01T08:13:27.141" v="1" actId="478"/>
          <ac:spMkLst>
            <pc:docMk/>
            <pc:sldMk cId="694653999" sldId="389"/>
            <ac:spMk id="100" creationId="{C987E60A-45A2-4283-B20D-D9AC19779D60}"/>
          </ac:spMkLst>
        </pc:s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7" creationId="{4D60188F-3278-471A-9E89-BAB3E53D50BF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02" creationId="{8B1E30E0-FFF9-4170-8F5A-048BB252A2D3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51" creationId="{870B21C2-3C10-40A8-AF3D-CE65004A923B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57" creationId="{9E20C5C3-1E15-46C0-845A-F4D2F075576B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63" creationId="{42F77184-AA79-4215-9886-EB6AACB5A1AB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69" creationId="{18B0EA0F-09FA-413A-8A32-E57F67F1BC50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75" creationId="{D4FD8086-255A-4854-954B-7B2307863DD4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81" creationId="{B0459543-7B20-462F-9228-344A6055DA61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184" creationId="{2AD325E1-8A3F-46F9-BEC2-B2A40E3A79AE}"/>
          </ac:grpSpMkLst>
        </pc:grpChg>
        <pc:grpChg chg="del">
          <ac:chgData name="Nicola" userId="ebcc58ce-2d8c-4ed9-a38e-e6d0a4be1782" providerId="ADAL" clId="{92DCB4B4-CEDA-426F-BEE6-C3D2C50E0610}" dt="2020-06-01T08:13:27.141" v="1" actId="478"/>
          <ac:grpSpMkLst>
            <pc:docMk/>
            <pc:sldMk cId="694653999" sldId="389"/>
            <ac:grpSpMk id="253" creationId="{0D5A2CC7-78C4-418C-9DEE-BCB4F23DA31D}"/>
          </ac:grpSpMkLst>
        </pc:grp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2" creationId="{D64A6189-278A-469B-819A-59CD1E67AC28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3" creationId="{6D787C72-460D-43AF-8F9B-8B31BB1DF705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4" creationId="{EFB3214C-05EC-4A89-B465-54E3B7BB1C57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8" creationId="{478A72A7-5FD1-4399-9D06-37EDD50B2D74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13" creationId="{4C302D4C-0E58-4A67-9EC1-1A7B0D9BC164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21" creationId="{B6D77E47-42E0-4DEF-A18E-45519B26443E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89" creationId="{990EEA5B-B2B3-4158-B499-AB73E43246D5}"/>
          </ac:graphicFrameMkLst>
        </pc:graphicFrameChg>
        <pc:graphicFrameChg chg="del">
          <ac:chgData name="Nicola" userId="ebcc58ce-2d8c-4ed9-a38e-e6d0a4be1782" providerId="ADAL" clId="{92DCB4B4-CEDA-426F-BEE6-C3D2C50E0610}" dt="2020-06-01T08:13:27.141" v="1" actId="478"/>
          <ac:graphicFrameMkLst>
            <pc:docMk/>
            <pc:sldMk cId="694653999" sldId="389"/>
            <ac:graphicFrameMk id="112" creationId="{7A7789F3-CB43-4B0B-ABBA-47818E5249DF}"/>
          </ac:graphicFrameMkLst>
        </pc:graphicFrameChg>
        <pc:picChg chg="del">
          <ac:chgData name="Nicola" userId="ebcc58ce-2d8c-4ed9-a38e-e6d0a4be1782" providerId="ADAL" clId="{92DCB4B4-CEDA-426F-BEE6-C3D2C50E0610}" dt="2020-06-01T08:13:27.141" v="1" actId="478"/>
          <ac:picMkLst>
            <pc:docMk/>
            <pc:sldMk cId="694653999" sldId="389"/>
            <ac:picMk id="88" creationId="{FFC59049-FA37-40F6-AF54-DAD7D6FD32DE}"/>
          </ac:picMkLst>
        </pc:picChg>
      </pc:sldChg>
      <pc:sldChg chg="add del">
        <pc:chgData name="Nicola" userId="ebcc58ce-2d8c-4ed9-a38e-e6d0a4be1782" providerId="ADAL" clId="{92DCB4B4-CEDA-426F-BEE6-C3D2C50E0610}" dt="2020-06-01T08:17:02.212" v="156" actId="47"/>
        <pc:sldMkLst>
          <pc:docMk/>
          <pc:sldMk cId="2681460342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8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8A2907-4039-4ED1-B7DE-AE4CD312CA0F}"/>
              </a:ext>
            </a:extLst>
          </p:cNvPr>
          <p:cNvSpPr txBox="1"/>
          <p:nvPr/>
        </p:nvSpPr>
        <p:spPr>
          <a:xfrm>
            <a:off x="2411504" y="2023062"/>
            <a:ext cx="396000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ABE6784-A2B1-4CEA-94E0-7183D13184E0}"/>
              </a:ext>
            </a:extLst>
          </p:cNvPr>
          <p:cNvSpPr txBox="1"/>
          <p:nvPr/>
        </p:nvSpPr>
        <p:spPr>
          <a:xfrm>
            <a:off x="889746" y="3637832"/>
            <a:ext cx="360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8C9E1EA-F2BC-4AFD-BBF9-90384FF2D71A}"/>
              </a:ext>
            </a:extLst>
          </p:cNvPr>
          <p:cNvSpPr txBox="1"/>
          <p:nvPr/>
        </p:nvSpPr>
        <p:spPr>
          <a:xfrm>
            <a:off x="1992409" y="3637832"/>
            <a:ext cx="360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96F5A43-AA3C-47A1-A763-440424B62A83}"/>
              </a:ext>
            </a:extLst>
          </p:cNvPr>
          <p:cNvSpPr txBox="1"/>
          <p:nvPr/>
        </p:nvSpPr>
        <p:spPr>
          <a:xfrm>
            <a:off x="2721906" y="3637832"/>
            <a:ext cx="360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F8FDBC8-B783-49A0-B060-EB08CB693939}"/>
              </a:ext>
            </a:extLst>
          </p:cNvPr>
          <p:cNvSpPr txBox="1"/>
          <p:nvPr/>
        </p:nvSpPr>
        <p:spPr>
          <a:xfrm>
            <a:off x="1160349" y="5961043"/>
            <a:ext cx="324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9997E0-6130-4025-87E2-10AB1EE81A62}"/>
              </a:ext>
            </a:extLst>
          </p:cNvPr>
          <p:cNvSpPr txBox="1"/>
          <p:nvPr/>
        </p:nvSpPr>
        <p:spPr>
          <a:xfrm>
            <a:off x="1160349" y="6405775"/>
            <a:ext cx="324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D2D306-61DF-48C3-AEE4-C8E21DA90E71}"/>
              </a:ext>
            </a:extLst>
          </p:cNvPr>
          <p:cNvSpPr txBox="1"/>
          <p:nvPr/>
        </p:nvSpPr>
        <p:spPr>
          <a:xfrm>
            <a:off x="1160349" y="6842914"/>
            <a:ext cx="324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8C15114-6BB2-4EA9-9C5F-D0716CBC4AEE}"/>
              </a:ext>
            </a:extLst>
          </p:cNvPr>
          <p:cNvSpPr txBox="1"/>
          <p:nvPr/>
        </p:nvSpPr>
        <p:spPr>
          <a:xfrm>
            <a:off x="3471635" y="5667133"/>
            <a:ext cx="3171535" cy="625254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7BC5B20-034A-42E2-B0FD-31EA3DB05869}"/>
              </a:ext>
            </a:extLst>
          </p:cNvPr>
          <p:cNvSpPr txBox="1"/>
          <p:nvPr/>
        </p:nvSpPr>
        <p:spPr>
          <a:xfrm>
            <a:off x="3471635" y="8428263"/>
            <a:ext cx="3171535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5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ADDD4A-08C5-40D8-98CB-DCAC69D1993F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Count in 5s Worksheet</dc:title>
  <dc:creator>Sian Stebbings</dc:creator>
  <cp:lastModifiedBy>Nicola Dockerty</cp:lastModifiedBy>
  <cp:revision>3</cp:revision>
  <dcterms:created xsi:type="dcterms:W3CDTF">2018-03-13T10:12:31Z</dcterms:created>
  <dcterms:modified xsi:type="dcterms:W3CDTF">2020-06-01T08:17:18Z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