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Brook" initials="SB" lastIdx="1" clrIdx="0">
    <p:extLst>
      <p:ext uri="{19B8F6BF-5375-455C-9EA6-DF929625EA0E}">
        <p15:presenceInfo xmlns:p15="http://schemas.microsoft.com/office/powerpoint/2012/main" userId="Sarah Broo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756"/>
    <a:srgbClr val="706F6F"/>
    <a:srgbClr val="FF9933"/>
    <a:srgbClr val="FF0000"/>
    <a:srgbClr val="F1CFED"/>
    <a:srgbClr val="C642B6"/>
    <a:srgbClr val="6699FF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2BB68F-C721-4F82-A8E9-28D748A5D80B}" v="18" dt="2020-06-01T07:04:51.6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 snapToGrid="0">
      <p:cViewPr>
        <p:scale>
          <a:sx n="50" d="100"/>
          <a:sy n="50" d="100"/>
        </p:scale>
        <p:origin x="2779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" userId="ebcc58ce-2d8c-4ed9-a38e-e6d0a4be1782" providerId="ADAL" clId="{1B2BB68F-C721-4F82-A8E9-28D748A5D80B}"/>
    <pc:docChg chg="custSel addSld delSld modSld">
      <pc:chgData name="Nicola" userId="ebcc58ce-2d8c-4ed9-a38e-e6d0a4be1782" providerId="ADAL" clId="{1B2BB68F-C721-4F82-A8E9-28D748A5D80B}" dt="2020-06-01T07:06:48.633" v="231" actId="47"/>
      <pc:docMkLst>
        <pc:docMk/>
      </pc:docMkLst>
      <pc:sldChg chg="addSp delSp modSp mod setBg">
        <pc:chgData name="Nicola" userId="ebcc58ce-2d8c-4ed9-a38e-e6d0a4be1782" providerId="ADAL" clId="{1B2BB68F-C721-4F82-A8E9-28D748A5D80B}" dt="2020-06-01T07:06:39.060" v="230" actId="1035"/>
        <pc:sldMkLst>
          <pc:docMk/>
          <pc:sldMk cId="86416895" sldId="388"/>
        </pc:sldMkLst>
        <pc:spChg chg="add mod">
          <ac:chgData name="Nicola" userId="ebcc58ce-2d8c-4ed9-a38e-e6d0a4be1782" providerId="ADAL" clId="{1B2BB68F-C721-4F82-A8E9-28D748A5D80B}" dt="2020-06-01T07:01:26.084" v="32" actId="14100"/>
          <ac:spMkLst>
            <pc:docMk/>
            <pc:sldMk cId="86416895" sldId="388"/>
            <ac:spMk id="3" creationId="{189FD5C6-5381-450A-9F4D-BFDEC284325E}"/>
          </ac:spMkLst>
        </pc:spChg>
        <pc:spChg chg="del">
          <ac:chgData name="Nicola" userId="ebcc58ce-2d8c-4ed9-a38e-e6d0a4be1782" providerId="ADAL" clId="{1B2BB68F-C721-4F82-A8E9-28D748A5D80B}" dt="2020-06-01T06:59:42.195" v="1" actId="478"/>
          <ac:spMkLst>
            <pc:docMk/>
            <pc:sldMk cId="86416895" sldId="388"/>
            <ac:spMk id="94" creationId="{2BDC0114-F9FF-4734-9D52-A2D47D1A7BCD}"/>
          </ac:spMkLst>
        </pc:spChg>
        <pc:spChg chg="del">
          <ac:chgData name="Nicola" userId="ebcc58ce-2d8c-4ed9-a38e-e6d0a4be1782" providerId="ADAL" clId="{1B2BB68F-C721-4F82-A8E9-28D748A5D80B}" dt="2020-06-01T06:59:42.195" v="1" actId="478"/>
          <ac:spMkLst>
            <pc:docMk/>
            <pc:sldMk cId="86416895" sldId="388"/>
            <ac:spMk id="96" creationId="{22D8F772-0EB8-41FE-83F9-973F4C7EC778}"/>
          </ac:spMkLst>
        </pc:spChg>
        <pc:spChg chg="del">
          <ac:chgData name="Nicola" userId="ebcc58ce-2d8c-4ed9-a38e-e6d0a4be1782" providerId="ADAL" clId="{1B2BB68F-C721-4F82-A8E9-28D748A5D80B}" dt="2020-06-01T06:59:42.195" v="1" actId="478"/>
          <ac:spMkLst>
            <pc:docMk/>
            <pc:sldMk cId="86416895" sldId="388"/>
            <ac:spMk id="97" creationId="{9F8D805A-19BE-4042-B13D-3B290B9EC2E2}"/>
          </ac:spMkLst>
        </pc:spChg>
        <pc:spChg chg="del">
          <ac:chgData name="Nicola" userId="ebcc58ce-2d8c-4ed9-a38e-e6d0a4be1782" providerId="ADAL" clId="{1B2BB68F-C721-4F82-A8E9-28D748A5D80B}" dt="2020-06-01T06:59:42.195" v="1" actId="478"/>
          <ac:spMkLst>
            <pc:docMk/>
            <pc:sldMk cId="86416895" sldId="388"/>
            <ac:spMk id="98" creationId="{46E865E9-2F2F-4A37-B65A-6C16D7CDA32D}"/>
          </ac:spMkLst>
        </pc:spChg>
        <pc:spChg chg="del">
          <ac:chgData name="Nicola" userId="ebcc58ce-2d8c-4ed9-a38e-e6d0a4be1782" providerId="ADAL" clId="{1B2BB68F-C721-4F82-A8E9-28D748A5D80B}" dt="2020-06-01T06:59:42.195" v="1" actId="478"/>
          <ac:spMkLst>
            <pc:docMk/>
            <pc:sldMk cId="86416895" sldId="388"/>
            <ac:spMk id="99" creationId="{D1A90F3F-EECC-4FBF-9ED4-007A62B95E10}"/>
          </ac:spMkLst>
        </pc:spChg>
        <pc:spChg chg="add mod">
          <ac:chgData name="Nicola" userId="ebcc58ce-2d8c-4ed9-a38e-e6d0a4be1782" providerId="ADAL" clId="{1B2BB68F-C721-4F82-A8E9-28D748A5D80B}" dt="2020-06-01T07:02:03.102" v="73" actId="1037"/>
          <ac:spMkLst>
            <pc:docMk/>
            <pc:sldMk cId="86416895" sldId="388"/>
            <ac:spMk id="105" creationId="{F520862D-12D6-497A-AC35-8A97FB169BD6}"/>
          </ac:spMkLst>
        </pc:spChg>
        <pc:spChg chg="add mod">
          <ac:chgData name="Nicola" userId="ebcc58ce-2d8c-4ed9-a38e-e6d0a4be1782" providerId="ADAL" clId="{1B2BB68F-C721-4F82-A8E9-28D748A5D80B}" dt="2020-06-01T07:02:35.615" v="97" actId="1036"/>
          <ac:spMkLst>
            <pc:docMk/>
            <pc:sldMk cId="86416895" sldId="388"/>
            <ac:spMk id="107" creationId="{46211DBD-DE05-4196-A731-93698B38395B}"/>
          </ac:spMkLst>
        </pc:spChg>
        <pc:spChg chg="add mod">
          <ac:chgData name="Nicola" userId="ebcc58ce-2d8c-4ed9-a38e-e6d0a4be1782" providerId="ADAL" clId="{1B2BB68F-C721-4F82-A8E9-28D748A5D80B}" dt="2020-06-01T07:02:35.615" v="97" actId="1036"/>
          <ac:spMkLst>
            <pc:docMk/>
            <pc:sldMk cId="86416895" sldId="388"/>
            <ac:spMk id="108" creationId="{C791D4E2-D08C-4DF4-9F1C-D0A508040476}"/>
          </ac:spMkLst>
        </pc:spChg>
        <pc:spChg chg="add mod">
          <ac:chgData name="Nicola" userId="ebcc58ce-2d8c-4ed9-a38e-e6d0a4be1782" providerId="ADAL" clId="{1B2BB68F-C721-4F82-A8E9-28D748A5D80B}" dt="2020-06-01T07:02:50.503" v="106" actId="1037"/>
          <ac:spMkLst>
            <pc:docMk/>
            <pc:sldMk cId="86416895" sldId="388"/>
            <ac:spMk id="109" creationId="{7AC68946-7B11-4A88-9AEE-9DF79984D1C3}"/>
          </ac:spMkLst>
        </pc:spChg>
        <pc:spChg chg="add mod">
          <ac:chgData name="Nicola" userId="ebcc58ce-2d8c-4ed9-a38e-e6d0a4be1782" providerId="ADAL" clId="{1B2BB68F-C721-4F82-A8E9-28D748A5D80B}" dt="2020-06-01T07:02:45.750" v="104" actId="1038"/>
          <ac:spMkLst>
            <pc:docMk/>
            <pc:sldMk cId="86416895" sldId="388"/>
            <ac:spMk id="110" creationId="{27F804D9-167D-4BB7-836B-06332DDDA387}"/>
          </ac:spMkLst>
        </pc:spChg>
        <pc:spChg chg="add mod">
          <ac:chgData name="Nicola" userId="ebcc58ce-2d8c-4ed9-a38e-e6d0a4be1782" providerId="ADAL" clId="{1B2BB68F-C721-4F82-A8E9-28D748A5D80B}" dt="2020-06-01T07:03:07.624" v="117" actId="1038"/>
          <ac:spMkLst>
            <pc:docMk/>
            <pc:sldMk cId="86416895" sldId="388"/>
            <ac:spMk id="111" creationId="{6CAE1650-6A97-454E-9A22-0F33E9338B56}"/>
          </ac:spMkLst>
        </pc:spChg>
        <pc:spChg chg="add mod">
          <ac:chgData name="Nicola" userId="ebcc58ce-2d8c-4ed9-a38e-e6d0a4be1782" providerId="ADAL" clId="{1B2BB68F-C721-4F82-A8E9-28D748A5D80B}" dt="2020-06-01T07:03:28.128" v="126" actId="1036"/>
          <ac:spMkLst>
            <pc:docMk/>
            <pc:sldMk cId="86416895" sldId="388"/>
            <ac:spMk id="112" creationId="{3FF71139-D2B1-4396-B504-0A5F6B275769}"/>
          </ac:spMkLst>
        </pc:spChg>
        <pc:spChg chg="add mod">
          <ac:chgData name="Nicola" userId="ebcc58ce-2d8c-4ed9-a38e-e6d0a4be1782" providerId="ADAL" clId="{1B2BB68F-C721-4F82-A8E9-28D748A5D80B}" dt="2020-06-01T07:03:35.219" v="131" actId="1036"/>
          <ac:spMkLst>
            <pc:docMk/>
            <pc:sldMk cId="86416895" sldId="388"/>
            <ac:spMk id="113" creationId="{F313EE93-0CC3-433C-8777-BF92C54B5F6D}"/>
          </ac:spMkLst>
        </pc:spChg>
        <pc:spChg chg="add mod">
          <ac:chgData name="Nicola" userId="ebcc58ce-2d8c-4ed9-a38e-e6d0a4be1782" providerId="ADAL" clId="{1B2BB68F-C721-4F82-A8E9-28D748A5D80B}" dt="2020-06-01T07:03:47.195" v="159" actId="1035"/>
          <ac:spMkLst>
            <pc:docMk/>
            <pc:sldMk cId="86416895" sldId="388"/>
            <ac:spMk id="116" creationId="{68001CA3-5148-45F1-9D04-35AA0F59D392}"/>
          </ac:spMkLst>
        </pc:spChg>
        <pc:spChg chg="add mod">
          <ac:chgData name="Nicola" userId="ebcc58ce-2d8c-4ed9-a38e-e6d0a4be1782" providerId="ADAL" clId="{1B2BB68F-C721-4F82-A8E9-28D748A5D80B}" dt="2020-06-01T07:04:08.478" v="167" actId="1035"/>
          <ac:spMkLst>
            <pc:docMk/>
            <pc:sldMk cId="86416895" sldId="388"/>
            <ac:spMk id="117" creationId="{7B6D9BC9-B7A5-475C-A523-E5BF0409ED7F}"/>
          </ac:spMkLst>
        </pc:spChg>
        <pc:spChg chg="del">
          <ac:chgData name="Nicola" userId="ebcc58ce-2d8c-4ed9-a38e-e6d0a4be1782" providerId="ADAL" clId="{1B2BB68F-C721-4F82-A8E9-28D748A5D80B}" dt="2020-06-01T06:59:42.195" v="1" actId="478"/>
          <ac:spMkLst>
            <pc:docMk/>
            <pc:sldMk cId="86416895" sldId="388"/>
            <ac:spMk id="119" creationId="{752BEE97-48B3-404C-B03F-E5A0E2E7F3F6}"/>
          </ac:spMkLst>
        </pc:spChg>
        <pc:spChg chg="del">
          <ac:chgData name="Nicola" userId="ebcc58ce-2d8c-4ed9-a38e-e6d0a4be1782" providerId="ADAL" clId="{1B2BB68F-C721-4F82-A8E9-28D748A5D80B}" dt="2020-06-01T06:59:42.195" v="1" actId="478"/>
          <ac:spMkLst>
            <pc:docMk/>
            <pc:sldMk cId="86416895" sldId="388"/>
            <ac:spMk id="120" creationId="{999B8855-2C1A-49BF-8646-BF276E978DDE}"/>
          </ac:spMkLst>
        </pc:spChg>
        <pc:spChg chg="add mod">
          <ac:chgData name="Nicola" userId="ebcc58ce-2d8c-4ed9-a38e-e6d0a4be1782" providerId="ADAL" clId="{1B2BB68F-C721-4F82-A8E9-28D748A5D80B}" dt="2020-06-01T07:06:39.060" v="230" actId="1035"/>
          <ac:spMkLst>
            <pc:docMk/>
            <pc:sldMk cId="86416895" sldId="388"/>
            <ac:spMk id="124" creationId="{F1A856C5-616C-4ABF-B9B3-2F4377A664E0}"/>
          </ac:spMkLst>
        </pc:spChg>
        <pc:spChg chg="add mod">
          <ac:chgData name="Nicola" userId="ebcc58ce-2d8c-4ed9-a38e-e6d0a4be1782" providerId="ADAL" clId="{1B2BB68F-C721-4F82-A8E9-28D748A5D80B}" dt="2020-06-01T07:05:17.818" v="229" actId="1038"/>
          <ac:spMkLst>
            <pc:docMk/>
            <pc:sldMk cId="86416895" sldId="388"/>
            <ac:spMk id="125" creationId="{2D79904F-8C71-4588-A61D-C53C20F07BE1}"/>
          </ac:spMkLst>
        </pc:spChg>
        <pc:grpChg chg="del">
          <ac:chgData name="Nicola" userId="ebcc58ce-2d8c-4ed9-a38e-e6d0a4be1782" providerId="ADAL" clId="{1B2BB68F-C721-4F82-A8E9-28D748A5D80B}" dt="2020-06-01T06:59:42.195" v="1" actId="478"/>
          <ac:grpSpMkLst>
            <pc:docMk/>
            <pc:sldMk cId="86416895" sldId="388"/>
            <ac:grpSpMk id="2" creationId="{DA447AB4-9E0C-4AD5-9C87-5521CEA267BF}"/>
          </ac:grpSpMkLst>
        </pc:grpChg>
        <pc:grpChg chg="del">
          <ac:chgData name="Nicola" userId="ebcc58ce-2d8c-4ed9-a38e-e6d0a4be1782" providerId="ADAL" clId="{1B2BB68F-C721-4F82-A8E9-28D748A5D80B}" dt="2020-06-01T06:59:42.195" v="1" actId="478"/>
          <ac:grpSpMkLst>
            <pc:docMk/>
            <pc:sldMk cId="86416895" sldId="388"/>
            <ac:grpSpMk id="5" creationId="{EFA95D44-5C1A-49D7-A90E-76594AA0B5C7}"/>
          </ac:grpSpMkLst>
        </pc:grpChg>
        <pc:grpChg chg="del">
          <ac:chgData name="Nicola" userId="ebcc58ce-2d8c-4ed9-a38e-e6d0a4be1782" providerId="ADAL" clId="{1B2BB68F-C721-4F82-A8E9-28D748A5D80B}" dt="2020-06-01T06:59:42.195" v="1" actId="478"/>
          <ac:grpSpMkLst>
            <pc:docMk/>
            <pc:sldMk cId="86416895" sldId="388"/>
            <ac:grpSpMk id="121" creationId="{43225BF5-9F93-497D-B442-061132D7AFC9}"/>
          </ac:grpSpMkLst>
        </pc:grpChg>
        <pc:grpChg chg="del">
          <ac:chgData name="Nicola" userId="ebcc58ce-2d8c-4ed9-a38e-e6d0a4be1782" providerId="ADAL" clId="{1B2BB68F-C721-4F82-A8E9-28D748A5D80B}" dt="2020-06-01T06:59:42.195" v="1" actId="478"/>
          <ac:grpSpMkLst>
            <pc:docMk/>
            <pc:sldMk cId="86416895" sldId="388"/>
            <ac:grpSpMk id="189" creationId="{406733C0-7D65-43FA-9DA4-A3E61C9CE4AC}"/>
          </ac:grpSpMkLst>
        </pc:grpChg>
        <pc:graphicFrameChg chg="del">
          <ac:chgData name="Nicola" userId="ebcc58ce-2d8c-4ed9-a38e-e6d0a4be1782" providerId="ADAL" clId="{1B2BB68F-C721-4F82-A8E9-28D748A5D80B}" dt="2020-06-01T06:59:45.653" v="2" actId="478"/>
          <ac:graphicFrameMkLst>
            <pc:docMk/>
            <pc:sldMk cId="86416895" sldId="388"/>
            <ac:graphicFrameMk id="4" creationId="{EFB3214C-05EC-4A89-B465-54E3B7BB1C57}"/>
          </ac:graphicFrameMkLst>
        </pc:graphicFrameChg>
        <pc:graphicFrameChg chg="del">
          <ac:chgData name="Nicola" userId="ebcc58ce-2d8c-4ed9-a38e-e6d0a4be1782" providerId="ADAL" clId="{1B2BB68F-C721-4F82-A8E9-28D748A5D80B}" dt="2020-06-01T06:59:42.195" v="1" actId="478"/>
          <ac:graphicFrameMkLst>
            <pc:docMk/>
            <pc:sldMk cId="86416895" sldId="388"/>
            <ac:graphicFrameMk id="63" creationId="{20275614-E501-4F40-8769-9814F4CB2EB5}"/>
          </ac:graphicFrameMkLst>
        </pc:graphicFrameChg>
        <pc:graphicFrameChg chg="del">
          <ac:chgData name="Nicola" userId="ebcc58ce-2d8c-4ed9-a38e-e6d0a4be1782" providerId="ADAL" clId="{1B2BB68F-C721-4F82-A8E9-28D748A5D80B}" dt="2020-06-01T06:59:42.195" v="1" actId="478"/>
          <ac:graphicFrameMkLst>
            <pc:docMk/>
            <pc:sldMk cId="86416895" sldId="388"/>
            <ac:graphicFrameMk id="95" creationId="{32AAF8F1-BE03-403C-9590-A14FB5BD8CA9}"/>
          </ac:graphicFrameMkLst>
        </pc:graphicFrameChg>
        <pc:graphicFrameChg chg="del">
          <ac:chgData name="Nicola" userId="ebcc58ce-2d8c-4ed9-a38e-e6d0a4be1782" providerId="ADAL" clId="{1B2BB68F-C721-4F82-A8E9-28D748A5D80B}" dt="2020-06-01T06:59:42.195" v="1" actId="478"/>
          <ac:graphicFrameMkLst>
            <pc:docMk/>
            <pc:sldMk cId="86416895" sldId="388"/>
            <ac:graphicFrameMk id="100" creationId="{75ABDB2D-2D88-4C87-8934-B05BF5560B6B}"/>
          </ac:graphicFrameMkLst>
        </pc:graphicFrameChg>
        <pc:graphicFrameChg chg="del">
          <ac:chgData name="Nicola" userId="ebcc58ce-2d8c-4ed9-a38e-e6d0a4be1782" providerId="ADAL" clId="{1B2BB68F-C721-4F82-A8E9-28D748A5D80B}" dt="2020-06-01T06:59:42.195" v="1" actId="478"/>
          <ac:graphicFrameMkLst>
            <pc:docMk/>
            <pc:sldMk cId="86416895" sldId="388"/>
            <ac:graphicFrameMk id="114" creationId="{C74742D9-4506-41F2-916D-BAE49B9D6992}"/>
          </ac:graphicFrameMkLst>
        </pc:graphicFrameChg>
        <pc:graphicFrameChg chg="del">
          <ac:chgData name="Nicola" userId="ebcc58ce-2d8c-4ed9-a38e-e6d0a4be1782" providerId="ADAL" clId="{1B2BB68F-C721-4F82-A8E9-28D748A5D80B}" dt="2020-06-01T06:59:42.195" v="1" actId="478"/>
          <ac:graphicFrameMkLst>
            <pc:docMk/>
            <pc:sldMk cId="86416895" sldId="388"/>
            <ac:graphicFrameMk id="115" creationId="{91C74FB0-8AA0-4609-924D-FD7B8DFB127B}"/>
          </ac:graphicFrameMkLst>
        </pc:graphicFrameChg>
        <pc:graphicFrameChg chg="del">
          <ac:chgData name="Nicola" userId="ebcc58ce-2d8c-4ed9-a38e-e6d0a4be1782" providerId="ADAL" clId="{1B2BB68F-C721-4F82-A8E9-28D748A5D80B}" dt="2020-06-01T06:59:42.195" v="1" actId="478"/>
          <ac:graphicFrameMkLst>
            <pc:docMk/>
            <pc:sldMk cId="86416895" sldId="388"/>
            <ac:graphicFrameMk id="118" creationId="{EE267DC2-22D9-4277-A9C0-14B42D0F10B2}"/>
          </ac:graphicFrameMkLst>
        </pc:graphicFrameChg>
        <pc:picChg chg="del">
          <ac:chgData name="Nicola" userId="ebcc58ce-2d8c-4ed9-a38e-e6d0a4be1782" providerId="ADAL" clId="{1B2BB68F-C721-4F82-A8E9-28D748A5D80B}" dt="2020-06-01T06:59:42.195" v="1" actId="478"/>
          <ac:picMkLst>
            <pc:docMk/>
            <pc:sldMk cId="86416895" sldId="388"/>
            <ac:picMk id="93" creationId="{A47B1E92-DC26-4DB2-9DEB-7009A1C8B0F3}"/>
          </ac:picMkLst>
        </pc:picChg>
      </pc:sldChg>
      <pc:sldChg chg="add del">
        <pc:chgData name="Nicola" userId="ebcc58ce-2d8c-4ed9-a38e-e6d0a4be1782" providerId="ADAL" clId="{1B2BB68F-C721-4F82-A8E9-28D748A5D80B}" dt="2020-06-01T07:06:48.633" v="231" actId="47"/>
        <pc:sldMkLst>
          <pc:docMk/>
          <pc:sldMk cId="2730402127" sldId="38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9FD5C6-5381-450A-9F4D-BFDEC284325E}"/>
              </a:ext>
            </a:extLst>
          </p:cNvPr>
          <p:cNvSpPr txBox="1"/>
          <p:nvPr/>
        </p:nvSpPr>
        <p:spPr>
          <a:xfrm>
            <a:off x="1424841" y="2173675"/>
            <a:ext cx="720000" cy="4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F520862D-12D6-497A-AC35-8A97FB169BD6}"/>
              </a:ext>
            </a:extLst>
          </p:cNvPr>
          <p:cNvSpPr txBox="1"/>
          <p:nvPr/>
        </p:nvSpPr>
        <p:spPr>
          <a:xfrm>
            <a:off x="1486761" y="3292869"/>
            <a:ext cx="306000" cy="30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6211DBD-DE05-4196-A731-93698B38395B}"/>
              </a:ext>
            </a:extLst>
          </p:cNvPr>
          <p:cNvSpPr txBox="1"/>
          <p:nvPr/>
        </p:nvSpPr>
        <p:spPr>
          <a:xfrm>
            <a:off x="791438" y="6031308"/>
            <a:ext cx="306000" cy="30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C791D4E2-D08C-4DF4-9F1C-D0A508040476}"/>
              </a:ext>
            </a:extLst>
          </p:cNvPr>
          <p:cNvSpPr txBox="1"/>
          <p:nvPr/>
        </p:nvSpPr>
        <p:spPr>
          <a:xfrm>
            <a:off x="1667733" y="6031308"/>
            <a:ext cx="306000" cy="30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AC68946-7B11-4A88-9AEE-9DF79984D1C3}"/>
              </a:ext>
            </a:extLst>
          </p:cNvPr>
          <p:cNvSpPr txBox="1"/>
          <p:nvPr/>
        </p:nvSpPr>
        <p:spPr>
          <a:xfrm>
            <a:off x="2227404" y="6031308"/>
            <a:ext cx="306000" cy="30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27F804D9-167D-4BB7-836B-06332DDDA387}"/>
              </a:ext>
            </a:extLst>
          </p:cNvPr>
          <p:cNvSpPr txBox="1"/>
          <p:nvPr/>
        </p:nvSpPr>
        <p:spPr>
          <a:xfrm>
            <a:off x="2815653" y="6031308"/>
            <a:ext cx="306000" cy="30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6CAE1650-6A97-454E-9A22-0F33E9338B56}"/>
              </a:ext>
            </a:extLst>
          </p:cNvPr>
          <p:cNvSpPr txBox="1"/>
          <p:nvPr/>
        </p:nvSpPr>
        <p:spPr>
          <a:xfrm>
            <a:off x="2079167" y="7460058"/>
            <a:ext cx="396000" cy="30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3FF71139-D2B1-4396-B504-0A5F6B275769}"/>
              </a:ext>
            </a:extLst>
          </p:cNvPr>
          <p:cNvSpPr txBox="1"/>
          <p:nvPr/>
        </p:nvSpPr>
        <p:spPr>
          <a:xfrm>
            <a:off x="1290785" y="7893445"/>
            <a:ext cx="396000" cy="30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F313EE93-0CC3-433C-8777-BF92C54B5F6D}"/>
              </a:ext>
            </a:extLst>
          </p:cNvPr>
          <p:cNvSpPr txBox="1"/>
          <p:nvPr/>
        </p:nvSpPr>
        <p:spPr>
          <a:xfrm>
            <a:off x="1290785" y="8288732"/>
            <a:ext cx="396000" cy="30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68001CA3-5148-45F1-9D04-35AA0F59D392}"/>
              </a:ext>
            </a:extLst>
          </p:cNvPr>
          <p:cNvSpPr txBox="1"/>
          <p:nvPr/>
        </p:nvSpPr>
        <p:spPr>
          <a:xfrm>
            <a:off x="2079167" y="8725694"/>
            <a:ext cx="396000" cy="30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7B6D9BC9-B7A5-475C-A523-E5BF0409ED7F}"/>
              </a:ext>
            </a:extLst>
          </p:cNvPr>
          <p:cNvSpPr txBox="1"/>
          <p:nvPr/>
        </p:nvSpPr>
        <p:spPr>
          <a:xfrm>
            <a:off x="3478180" y="2714222"/>
            <a:ext cx="3169135" cy="650999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F1A856C5-616C-4ABF-B9B3-2F4377A664E0}"/>
              </a:ext>
            </a:extLst>
          </p:cNvPr>
          <p:cNvSpPr txBox="1"/>
          <p:nvPr/>
        </p:nvSpPr>
        <p:spPr>
          <a:xfrm>
            <a:off x="4733988" y="4609360"/>
            <a:ext cx="720000" cy="430446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2D79904F-8C71-4588-A61D-C53C20F07BE1}"/>
              </a:ext>
            </a:extLst>
          </p:cNvPr>
          <p:cNvSpPr txBox="1"/>
          <p:nvPr/>
        </p:nvSpPr>
        <p:spPr>
          <a:xfrm>
            <a:off x="5749771" y="3830753"/>
            <a:ext cx="432000" cy="3744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16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4DC8CD-7969-4535-9D42-5AF69207191F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0f0ae0ff-29c4-4766-b250-c1a9bee8d4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99935F0-4FDC-42FD-911D-92955355AFC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Count in 2s Worksheet</dc:title>
  <dc:creator>Sian Stebbings</dc:creator>
  <cp:lastModifiedBy>Nicola Dockerty</cp:lastModifiedBy>
  <cp:revision>5</cp:revision>
  <dcterms:created xsi:type="dcterms:W3CDTF">2018-03-13T10:12:31Z</dcterms:created>
  <dcterms:modified xsi:type="dcterms:W3CDTF">2020-06-01T07:06:54Z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