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9"/>
  </p:notesMasterIdLst>
  <p:sldIdLst>
    <p:sldId id="449" r:id="rId5"/>
    <p:sldId id="451" r:id="rId6"/>
    <p:sldId id="452" r:id="rId7"/>
    <p:sldId id="330" r:id="rId8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66CCFF"/>
    <a:srgbClr val="33CCCC"/>
    <a:srgbClr val="C9A6E4"/>
    <a:srgbClr val="FF9933"/>
    <a:srgbClr val="E5FBFF"/>
    <a:srgbClr val="E8D9F3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43C125-BDAA-409D-AFA7-9DD578A4BAF5}" v="44" dt="2020-05-15T09:33:03.2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2746" y="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Green" userId="89c6f63e-7657-4ad0-8dd4-6f0c32cf62df" providerId="ADAL" clId="{6F43C125-BDAA-409D-AFA7-9DD578A4BAF5}"/>
    <pc:docChg chg="addSld delSld modSld">
      <pc:chgData name="Rachael Green" userId="89c6f63e-7657-4ad0-8dd4-6f0c32cf62df" providerId="ADAL" clId="{6F43C125-BDAA-409D-AFA7-9DD578A4BAF5}" dt="2020-05-15T09:33:08.006" v="319" actId="47"/>
      <pc:docMkLst>
        <pc:docMk/>
      </pc:docMkLst>
      <pc:sldChg chg="addSp delSp modSp mod setBg">
        <pc:chgData name="Rachael Green" userId="89c6f63e-7657-4ad0-8dd4-6f0c32cf62df" providerId="ADAL" clId="{6F43C125-BDAA-409D-AFA7-9DD578A4BAF5}" dt="2020-05-15T09:33:03.292" v="318"/>
        <pc:sldMkLst>
          <pc:docMk/>
          <pc:sldMk cId="3134598276" sldId="330"/>
        </pc:sldMkLst>
        <pc:spChg chg="del">
          <ac:chgData name="Rachael Green" userId="89c6f63e-7657-4ad0-8dd4-6f0c32cf62df" providerId="ADAL" clId="{6F43C125-BDAA-409D-AFA7-9DD578A4BAF5}" dt="2020-05-15T09:31:18.566" v="261" actId="478"/>
          <ac:spMkLst>
            <pc:docMk/>
            <pc:sldMk cId="3134598276" sldId="330"/>
            <ac:spMk id="11" creationId="{487E3C0A-3215-4BB0-8575-56EDA1A4CE86}"/>
          </ac:spMkLst>
        </pc:spChg>
        <pc:spChg chg="del">
          <ac:chgData name="Rachael Green" userId="89c6f63e-7657-4ad0-8dd4-6f0c32cf62df" providerId="ADAL" clId="{6F43C125-BDAA-409D-AFA7-9DD578A4BAF5}" dt="2020-05-15T09:31:18.566" v="261" actId="478"/>
          <ac:spMkLst>
            <pc:docMk/>
            <pc:sldMk cId="3134598276" sldId="330"/>
            <ac:spMk id="12" creationId="{7DC8A615-4886-40DC-9ACD-F2D708A3EEF4}"/>
          </ac:spMkLst>
        </pc:spChg>
        <pc:spChg chg="del">
          <ac:chgData name="Rachael Green" userId="89c6f63e-7657-4ad0-8dd4-6f0c32cf62df" providerId="ADAL" clId="{6F43C125-BDAA-409D-AFA7-9DD578A4BAF5}" dt="2020-05-15T09:31:18.566" v="261" actId="478"/>
          <ac:spMkLst>
            <pc:docMk/>
            <pc:sldMk cId="3134598276" sldId="330"/>
            <ac:spMk id="14" creationId="{BFB7EB8D-7DAA-46F2-A371-60CC2E139E3A}"/>
          </ac:spMkLst>
        </pc:spChg>
        <pc:spChg chg="mod">
          <ac:chgData name="Rachael Green" userId="89c6f63e-7657-4ad0-8dd4-6f0c32cf62df" providerId="ADAL" clId="{6F43C125-BDAA-409D-AFA7-9DD578A4BAF5}" dt="2020-05-15T09:32:07.777" v="311"/>
          <ac:spMkLst>
            <pc:docMk/>
            <pc:sldMk cId="3134598276" sldId="330"/>
            <ac:spMk id="18" creationId="{8E431160-DB2F-4A2E-AF2D-7162BC330484}"/>
          </ac:spMkLst>
        </pc:spChg>
        <pc:spChg chg="mod">
          <ac:chgData name="Rachael Green" userId="89c6f63e-7657-4ad0-8dd4-6f0c32cf62df" providerId="ADAL" clId="{6F43C125-BDAA-409D-AFA7-9DD578A4BAF5}" dt="2020-05-15T09:32:07.777" v="311"/>
          <ac:spMkLst>
            <pc:docMk/>
            <pc:sldMk cId="3134598276" sldId="330"/>
            <ac:spMk id="19" creationId="{D1864A9F-E3E2-416B-A857-3FB706E5CC67}"/>
          </ac:spMkLst>
        </pc:spChg>
        <pc:spChg chg="add del mod">
          <ac:chgData name="Rachael Green" userId="89c6f63e-7657-4ad0-8dd4-6f0c32cf62df" providerId="ADAL" clId="{6F43C125-BDAA-409D-AFA7-9DD578A4BAF5}" dt="2020-05-15T09:32:45.436" v="315" actId="478"/>
          <ac:spMkLst>
            <pc:docMk/>
            <pc:sldMk cId="3134598276" sldId="330"/>
            <ac:spMk id="21" creationId="{D5674079-B9FF-4A9E-9826-C0A7B314EDA7}"/>
          </ac:spMkLst>
        </pc:spChg>
        <pc:spChg chg="del">
          <ac:chgData name="Rachael Green" userId="89c6f63e-7657-4ad0-8dd4-6f0c32cf62df" providerId="ADAL" clId="{6F43C125-BDAA-409D-AFA7-9DD578A4BAF5}" dt="2020-05-15T09:31:18.566" v="261" actId="478"/>
          <ac:spMkLst>
            <pc:docMk/>
            <pc:sldMk cId="3134598276" sldId="330"/>
            <ac:spMk id="15363" creationId="{C0D90B3F-D7E9-4CC3-AB51-8D11D04674ED}"/>
          </ac:spMkLst>
        </pc:spChg>
        <pc:grpChg chg="add del mod">
          <ac:chgData name="Rachael Green" userId="89c6f63e-7657-4ad0-8dd4-6f0c32cf62df" providerId="ADAL" clId="{6F43C125-BDAA-409D-AFA7-9DD578A4BAF5}" dt="2020-05-15T09:32:45.436" v="315" actId="478"/>
          <ac:grpSpMkLst>
            <pc:docMk/>
            <pc:sldMk cId="3134598276" sldId="330"/>
            <ac:grpSpMk id="16" creationId="{5E36DC80-D58C-4AAC-80E1-E35F3CA15480}"/>
          </ac:grpSpMkLst>
        </pc:grpChg>
        <pc:graphicFrameChg chg="add del mod modGraphic">
          <ac:chgData name="Rachael Green" userId="89c6f63e-7657-4ad0-8dd4-6f0c32cf62df" providerId="ADAL" clId="{6F43C125-BDAA-409D-AFA7-9DD578A4BAF5}" dt="2020-05-15T09:32:45.436" v="315" actId="478"/>
          <ac:graphicFrameMkLst>
            <pc:docMk/>
            <pc:sldMk cId="3134598276" sldId="330"/>
            <ac:graphicFrameMk id="15" creationId="{DC2B5AEB-AC3E-4D8B-89B1-194AFEC785E3}"/>
          </ac:graphicFrameMkLst>
        </pc:graphicFrameChg>
        <pc:picChg chg="del mod">
          <ac:chgData name="Rachael Green" userId="89c6f63e-7657-4ad0-8dd4-6f0c32cf62df" providerId="ADAL" clId="{6F43C125-BDAA-409D-AFA7-9DD578A4BAF5}" dt="2020-05-15T09:31:18.566" v="261" actId="478"/>
          <ac:picMkLst>
            <pc:docMk/>
            <pc:sldMk cId="3134598276" sldId="330"/>
            <ac:picMk id="3" creationId="{B1A8B281-0129-4BE2-8A37-1E2B6CC15618}"/>
          </ac:picMkLst>
        </pc:picChg>
        <pc:picChg chg="add del mod">
          <ac:chgData name="Rachael Green" userId="89c6f63e-7657-4ad0-8dd4-6f0c32cf62df" providerId="ADAL" clId="{6F43C125-BDAA-409D-AFA7-9DD578A4BAF5}" dt="2020-05-15T09:32:45.436" v="315" actId="478"/>
          <ac:picMkLst>
            <pc:docMk/>
            <pc:sldMk cId="3134598276" sldId="330"/>
            <ac:picMk id="9" creationId="{D4E9B093-F604-4446-83F9-09E0C8FD5EBD}"/>
          </ac:picMkLst>
        </pc:picChg>
        <pc:picChg chg="del">
          <ac:chgData name="Rachael Green" userId="89c6f63e-7657-4ad0-8dd4-6f0c32cf62df" providerId="ADAL" clId="{6F43C125-BDAA-409D-AFA7-9DD578A4BAF5}" dt="2020-05-15T09:31:18.566" v="261" actId="478"/>
          <ac:picMkLst>
            <pc:docMk/>
            <pc:sldMk cId="3134598276" sldId="330"/>
            <ac:picMk id="10" creationId="{FC0EF748-58C5-468C-9D98-BFD144321C50}"/>
          </ac:picMkLst>
        </pc:picChg>
        <pc:picChg chg="del">
          <ac:chgData name="Rachael Green" userId="89c6f63e-7657-4ad0-8dd4-6f0c32cf62df" providerId="ADAL" clId="{6F43C125-BDAA-409D-AFA7-9DD578A4BAF5}" dt="2020-05-15T09:31:18.566" v="261" actId="478"/>
          <ac:picMkLst>
            <pc:docMk/>
            <pc:sldMk cId="3134598276" sldId="330"/>
            <ac:picMk id="13" creationId="{1AE2DB42-D32F-4AEF-8CCB-CFEB8987FC9E}"/>
          </ac:picMkLst>
        </pc:picChg>
        <pc:picChg chg="mod">
          <ac:chgData name="Rachael Green" userId="89c6f63e-7657-4ad0-8dd4-6f0c32cf62df" providerId="ADAL" clId="{6F43C125-BDAA-409D-AFA7-9DD578A4BAF5}" dt="2020-05-15T09:32:07.777" v="311"/>
          <ac:picMkLst>
            <pc:docMk/>
            <pc:sldMk cId="3134598276" sldId="330"/>
            <ac:picMk id="17" creationId="{C844EA29-CA62-4DDA-A695-3A051197B610}"/>
          </ac:picMkLst>
        </pc:picChg>
        <pc:picChg chg="mod">
          <ac:chgData name="Rachael Green" userId="89c6f63e-7657-4ad0-8dd4-6f0c32cf62df" providerId="ADAL" clId="{6F43C125-BDAA-409D-AFA7-9DD578A4BAF5}" dt="2020-05-15T09:32:07.777" v="311"/>
          <ac:picMkLst>
            <pc:docMk/>
            <pc:sldMk cId="3134598276" sldId="330"/>
            <ac:picMk id="20" creationId="{12381CB7-5FAA-4651-94DC-1F6B6A49B9DB}"/>
          </ac:picMkLst>
        </pc:picChg>
      </pc:sldChg>
      <pc:sldChg chg="addSp delSp modSp mod setBg">
        <pc:chgData name="Rachael Green" userId="89c6f63e-7657-4ad0-8dd4-6f0c32cf62df" providerId="ADAL" clId="{6F43C125-BDAA-409D-AFA7-9DD578A4BAF5}" dt="2020-05-15T09:24:38.017" v="43" actId="12788"/>
        <pc:sldMkLst>
          <pc:docMk/>
          <pc:sldMk cId="657837886" sldId="449"/>
        </pc:sldMkLst>
        <pc:spChg chg="add mod">
          <ac:chgData name="Rachael Green" userId="89c6f63e-7657-4ad0-8dd4-6f0c32cf62df" providerId="ADAL" clId="{6F43C125-BDAA-409D-AFA7-9DD578A4BAF5}" dt="2020-05-15T09:22:51.622" v="24" actId="1076"/>
          <ac:spMkLst>
            <pc:docMk/>
            <pc:sldMk cId="657837886" sldId="449"/>
            <ac:spMk id="2" creationId="{EF278954-6BE5-4C6E-AA1C-EE60ECD3C1AB}"/>
          </ac:spMkLst>
        </pc:spChg>
        <pc:spChg chg="add mod">
          <ac:chgData name="Rachael Green" userId="89c6f63e-7657-4ad0-8dd4-6f0c32cf62df" providerId="ADAL" clId="{6F43C125-BDAA-409D-AFA7-9DD578A4BAF5}" dt="2020-05-15T09:22:41.943" v="17" actId="571"/>
          <ac:spMkLst>
            <pc:docMk/>
            <pc:sldMk cId="657837886" sldId="449"/>
            <ac:spMk id="12" creationId="{990E1E42-7F7D-4D1A-A505-7336A358EE09}"/>
          </ac:spMkLst>
        </pc:spChg>
        <pc:spChg chg="add mod">
          <ac:chgData name="Rachael Green" userId="89c6f63e-7657-4ad0-8dd4-6f0c32cf62df" providerId="ADAL" clId="{6F43C125-BDAA-409D-AFA7-9DD578A4BAF5}" dt="2020-05-15T09:23:03.723" v="28" actId="12788"/>
          <ac:spMkLst>
            <pc:docMk/>
            <pc:sldMk cId="657837886" sldId="449"/>
            <ac:spMk id="13" creationId="{060EB1D6-89E4-4E2E-A2F6-C70A29193A74}"/>
          </ac:spMkLst>
        </pc:spChg>
        <pc:spChg chg="add mod">
          <ac:chgData name="Rachael Green" userId="89c6f63e-7657-4ad0-8dd4-6f0c32cf62df" providerId="ADAL" clId="{6F43C125-BDAA-409D-AFA7-9DD578A4BAF5}" dt="2020-05-15T09:24:38.017" v="43" actId="12788"/>
          <ac:spMkLst>
            <pc:docMk/>
            <pc:sldMk cId="657837886" sldId="449"/>
            <ac:spMk id="14" creationId="{C0AAF0C6-E32C-4B47-AC02-6DE2A3C7B066}"/>
          </ac:spMkLst>
        </pc:spChg>
        <pc:spChg chg="add mod">
          <ac:chgData name="Rachael Green" userId="89c6f63e-7657-4ad0-8dd4-6f0c32cf62df" providerId="ADAL" clId="{6F43C125-BDAA-409D-AFA7-9DD578A4BAF5}" dt="2020-05-15T09:24:38.017" v="43" actId="12788"/>
          <ac:spMkLst>
            <pc:docMk/>
            <pc:sldMk cId="657837886" sldId="449"/>
            <ac:spMk id="15" creationId="{117598DC-65B5-4D99-B178-353F16F7A6B4}"/>
          </ac:spMkLst>
        </pc:spChg>
        <pc:spChg chg="add mod">
          <ac:chgData name="Rachael Green" userId="89c6f63e-7657-4ad0-8dd4-6f0c32cf62df" providerId="ADAL" clId="{6F43C125-BDAA-409D-AFA7-9DD578A4BAF5}" dt="2020-05-15T09:24:38.017" v="43" actId="12788"/>
          <ac:spMkLst>
            <pc:docMk/>
            <pc:sldMk cId="657837886" sldId="449"/>
            <ac:spMk id="16" creationId="{60620DB1-A98D-403A-93CF-7DB2371B8F05}"/>
          </ac:spMkLst>
        </pc:spChg>
        <pc:spChg chg="add mod">
          <ac:chgData name="Rachael Green" userId="89c6f63e-7657-4ad0-8dd4-6f0c32cf62df" providerId="ADAL" clId="{6F43C125-BDAA-409D-AFA7-9DD578A4BAF5}" dt="2020-05-15T09:24:38.017" v="43" actId="12788"/>
          <ac:spMkLst>
            <pc:docMk/>
            <pc:sldMk cId="657837886" sldId="449"/>
            <ac:spMk id="22" creationId="{91FE0B41-5333-4348-8214-61AD74476203}"/>
          </ac:spMkLst>
        </pc:spChg>
        <pc:spChg chg="del">
          <ac:chgData name="Rachael Green" userId="89c6f63e-7657-4ad0-8dd4-6f0c32cf62df" providerId="ADAL" clId="{6F43C125-BDAA-409D-AFA7-9DD578A4BAF5}" dt="2020-05-15T09:21:38.662" v="1" actId="478"/>
          <ac:spMkLst>
            <pc:docMk/>
            <pc:sldMk cId="657837886" sldId="449"/>
            <ac:spMk id="24" creationId="{3BBC17D0-0DBD-4E2C-9F39-70684EF21DFF}"/>
          </ac:spMkLst>
        </pc:spChg>
        <pc:grpChg chg="del">
          <ac:chgData name="Rachael Green" userId="89c6f63e-7657-4ad0-8dd4-6f0c32cf62df" providerId="ADAL" clId="{6F43C125-BDAA-409D-AFA7-9DD578A4BAF5}" dt="2020-05-15T09:21:38.662" v="1" actId="478"/>
          <ac:grpSpMkLst>
            <pc:docMk/>
            <pc:sldMk cId="657837886" sldId="449"/>
            <ac:grpSpMk id="17" creationId="{457D8D77-883B-4B3F-B4B0-E7BD179D34A2}"/>
          </ac:grpSpMkLst>
        </pc:grpChg>
        <pc:graphicFrameChg chg="del">
          <ac:chgData name="Rachael Green" userId="89c6f63e-7657-4ad0-8dd4-6f0c32cf62df" providerId="ADAL" clId="{6F43C125-BDAA-409D-AFA7-9DD578A4BAF5}" dt="2020-05-15T09:21:38.662" v="1" actId="478"/>
          <ac:graphicFrameMkLst>
            <pc:docMk/>
            <pc:sldMk cId="657837886" sldId="449"/>
            <ac:graphicFrameMk id="18" creationId="{F0EF234F-D942-4DEE-9238-97ABECA1E184}"/>
          </ac:graphicFrameMkLst>
        </pc:graphicFrameChg>
        <pc:graphicFrameChg chg="del">
          <ac:chgData name="Rachael Green" userId="89c6f63e-7657-4ad0-8dd4-6f0c32cf62df" providerId="ADAL" clId="{6F43C125-BDAA-409D-AFA7-9DD578A4BAF5}" dt="2020-05-15T09:21:38.662" v="1" actId="478"/>
          <ac:graphicFrameMkLst>
            <pc:docMk/>
            <pc:sldMk cId="657837886" sldId="449"/>
            <ac:graphicFrameMk id="25" creationId="{7CE1F99F-61DF-4577-9A48-05B6C263A163}"/>
          </ac:graphicFrameMkLst>
        </pc:graphicFrameChg>
        <pc:graphicFrameChg chg="del">
          <ac:chgData name="Rachael Green" userId="89c6f63e-7657-4ad0-8dd4-6f0c32cf62df" providerId="ADAL" clId="{6F43C125-BDAA-409D-AFA7-9DD578A4BAF5}" dt="2020-05-15T09:21:38.662" v="1" actId="478"/>
          <ac:graphicFrameMkLst>
            <pc:docMk/>
            <pc:sldMk cId="657837886" sldId="449"/>
            <ac:graphicFrameMk id="41" creationId="{E29B27C4-C26B-4A0D-8450-77EF046FA962}"/>
          </ac:graphicFrameMkLst>
        </pc:graphicFrameChg>
      </pc:sldChg>
      <pc:sldChg chg="addSp delSp modSp mod setBg">
        <pc:chgData name="Rachael Green" userId="89c6f63e-7657-4ad0-8dd4-6f0c32cf62df" providerId="ADAL" clId="{6F43C125-BDAA-409D-AFA7-9DD578A4BAF5}" dt="2020-05-15T09:29:39.591" v="149" actId="571"/>
        <pc:sldMkLst>
          <pc:docMk/>
          <pc:sldMk cId="817216195" sldId="451"/>
        </pc:sldMkLst>
        <pc:spChg chg="add mod">
          <ac:chgData name="Rachael Green" userId="89c6f63e-7657-4ad0-8dd4-6f0c32cf62df" providerId="ADAL" clId="{6F43C125-BDAA-409D-AFA7-9DD578A4BAF5}" dt="2020-05-15T09:28:18.718" v="52" actId="14100"/>
          <ac:spMkLst>
            <pc:docMk/>
            <pc:sldMk cId="817216195" sldId="451"/>
            <ac:spMk id="14" creationId="{B158DD8D-E82D-4D53-BE01-338670A93F09}"/>
          </ac:spMkLst>
        </pc:spChg>
        <pc:spChg chg="add mod">
          <ac:chgData name="Rachael Green" userId="89c6f63e-7657-4ad0-8dd4-6f0c32cf62df" providerId="ADAL" clId="{6F43C125-BDAA-409D-AFA7-9DD578A4BAF5}" dt="2020-05-15T09:29:14.623" v="143" actId="14100"/>
          <ac:spMkLst>
            <pc:docMk/>
            <pc:sldMk cId="817216195" sldId="451"/>
            <ac:spMk id="15" creationId="{F08F8581-3AE5-4E92-9FFC-478FE2880B53}"/>
          </ac:spMkLst>
        </pc:spChg>
        <pc:spChg chg="add mod">
          <ac:chgData name="Rachael Green" userId="89c6f63e-7657-4ad0-8dd4-6f0c32cf62df" providerId="ADAL" clId="{6F43C125-BDAA-409D-AFA7-9DD578A4BAF5}" dt="2020-05-15T09:29:14.623" v="143" actId="14100"/>
          <ac:spMkLst>
            <pc:docMk/>
            <pc:sldMk cId="817216195" sldId="451"/>
            <ac:spMk id="16" creationId="{23692B3E-F6DE-4420-88C0-B3487C0793CB}"/>
          </ac:spMkLst>
        </pc:spChg>
        <pc:spChg chg="add mod">
          <ac:chgData name="Rachael Green" userId="89c6f63e-7657-4ad0-8dd4-6f0c32cf62df" providerId="ADAL" clId="{6F43C125-BDAA-409D-AFA7-9DD578A4BAF5}" dt="2020-05-15T09:29:14.623" v="143" actId="14100"/>
          <ac:spMkLst>
            <pc:docMk/>
            <pc:sldMk cId="817216195" sldId="451"/>
            <ac:spMk id="18" creationId="{CA2D9276-E303-489D-A014-A88506EFB46E}"/>
          </ac:spMkLst>
        </pc:spChg>
        <pc:spChg chg="del">
          <ac:chgData name="Rachael Green" userId="89c6f63e-7657-4ad0-8dd4-6f0c32cf62df" providerId="ADAL" clId="{6F43C125-BDAA-409D-AFA7-9DD578A4BAF5}" dt="2020-05-15T09:27:51.503" v="46" actId="478"/>
          <ac:spMkLst>
            <pc:docMk/>
            <pc:sldMk cId="817216195" sldId="451"/>
            <ac:spMk id="24" creationId="{3BBC17D0-0DBD-4E2C-9F39-70684EF21DFF}"/>
          </ac:spMkLst>
        </pc:spChg>
        <pc:spChg chg="add mod">
          <ac:chgData name="Rachael Green" userId="89c6f63e-7657-4ad0-8dd4-6f0c32cf62df" providerId="ADAL" clId="{6F43C125-BDAA-409D-AFA7-9DD578A4BAF5}" dt="2020-05-15T09:29:14.623" v="143" actId="14100"/>
          <ac:spMkLst>
            <pc:docMk/>
            <pc:sldMk cId="817216195" sldId="451"/>
            <ac:spMk id="25" creationId="{D60CCF6D-49ED-4C62-B84D-CEEE2AF7AE4B}"/>
          </ac:spMkLst>
        </pc:spChg>
        <pc:spChg chg="add mod">
          <ac:chgData name="Rachael Green" userId="89c6f63e-7657-4ad0-8dd4-6f0c32cf62df" providerId="ADAL" clId="{6F43C125-BDAA-409D-AFA7-9DD578A4BAF5}" dt="2020-05-15T09:29:14.623" v="143" actId="14100"/>
          <ac:spMkLst>
            <pc:docMk/>
            <pc:sldMk cId="817216195" sldId="451"/>
            <ac:spMk id="26" creationId="{20DAD735-CED8-4652-AF7A-8312370830DA}"/>
          </ac:spMkLst>
        </pc:spChg>
        <pc:spChg chg="add mod">
          <ac:chgData name="Rachael Green" userId="89c6f63e-7657-4ad0-8dd4-6f0c32cf62df" providerId="ADAL" clId="{6F43C125-BDAA-409D-AFA7-9DD578A4BAF5}" dt="2020-05-15T09:29:31.257" v="148" actId="1035"/>
          <ac:spMkLst>
            <pc:docMk/>
            <pc:sldMk cId="817216195" sldId="451"/>
            <ac:spMk id="27" creationId="{4B4925D1-A26C-42D3-895C-47A65CE56F28}"/>
          </ac:spMkLst>
        </pc:spChg>
        <pc:spChg chg="add mod">
          <ac:chgData name="Rachael Green" userId="89c6f63e-7657-4ad0-8dd4-6f0c32cf62df" providerId="ADAL" clId="{6F43C125-BDAA-409D-AFA7-9DD578A4BAF5}" dt="2020-05-15T09:29:39.591" v="149" actId="571"/>
          <ac:spMkLst>
            <pc:docMk/>
            <pc:sldMk cId="817216195" sldId="451"/>
            <ac:spMk id="28" creationId="{55B4F9F3-717C-4371-948B-B7621A83FD65}"/>
          </ac:spMkLst>
        </pc:spChg>
        <pc:spChg chg="del">
          <ac:chgData name="Rachael Green" userId="89c6f63e-7657-4ad0-8dd4-6f0c32cf62df" providerId="ADAL" clId="{6F43C125-BDAA-409D-AFA7-9DD578A4BAF5}" dt="2020-05-15T09:27:51.503" v="46" actId="478"/>
          <ac:spMkLst>
            <pc:docMk/>
            <pc:sldMk cId="817216195" sldId="451"/>
            <ac:spMk id="40" creationId="{34755EF4-63D9-486B-BB84-7EA91180494B}"/>
          </ac:spMkLst>
        </pc:spChg>
        <pc:grpChg chg="del">
          <ac:chgData name="Rachael Green" userId="89c6f63e-7657-4ad0-8dd4-6f0c32cf62df" providerId="ADAL" clId="{6F43C125-BDAA-409D-AFA7-9DD578A4BAF5}" dt="2020-05-15T09:27:51.503" v="46" actId="478"/>
          <ac:grpSpMkLst>
            <pc:docMk/>
            <pc:sldMk cId="817216195" sldId="451"/>
            <ac:grpSpMk id="3" creationId="{EBA67CA7-108A-4822-BDDF-EE00013E336B}"/>
          </ac:grpSpMkLst>
        </pc:grpChg>
        <pc:grpChg chg="del">
          <ac:chgData name="Rachael Green" userId="89c6f63e-7657-4ad0-8dd4-6f0c32cf62df" providerId="ADAL" clId="{6F43C125-BDAA-409D-AFA7-9DD578A4BAF5}" dt="2020-05-15T09:27:51.503" v="46" actId="478"/>
          <ac:grpSpMkLst>
            <pc:docMk/>
            <pc:sldMk cId="817216195" sldId="451"/>
            <ac:grpSpMk id="17" creationId="{457D8D77-883B-4B3F-B4B0-E7BD179D34A2}"/>
          </ac:grpSpMkLst>
        </pc:grpChg>
        <pc:graphicFrameChg chg="del">
          <ac:chgData name="Rachael Green" userId="89c6f63e-7657-4ad0-8dd4-6f0c32cf62df" providerId="ADAL" clId="{6F43C125-BDAA-409D-AFA7-9DD578A4BAF5}" dt="2020-05-15T09:27:51.503" v="46" actId="478"/>
          <ac:graphicFrameMkLst>
            <pc:docMk/>
            <pc:sldMk cId="817216195" sldId="451"/>
            <ac:graphicFrameMk id="41" creationId="{E29B27C4-C26B-4A0D-8450-77EF046FA962}"/>
          </ac:graphicFrameMkLst>
        </pc:graphicFrameChg>
      </pc:sldChg>
      <pc:sldChg chg="addSp delSp modSp mod setBg">
        <pc:chgData name="Rachael Green" userId="89c6f63e-7657-4ad0-8dd4-6f0c32cf62df" providerId="ADAL" clId="{6F43C125-BDAA-409D-AFA7-9DD578A4BAF5}" dt="2020-05-15T09:30:39.404" v="257" actId="12788"/>
        <pc:sldMkLst>
          <pc:docMk/>
          <pc:sldMk cId="1747118593" sldId="452"/>
        </pc:sldMkLst>
        <pc:spChg chg="add mod">
          <ac:chgData name="Rachael Green" userId="89c6f63e-7657-4ad0-8dd4-6f0c32cf62df" providerId="ADAL" clId="{6F43C125-BDAA-409D-AFA7-9DD578A4BAF5}" dt="2020-05-15T09:30:29.197" v="254" actId="1036"/>
          <ac:spMkLst>
            <pc:docMk/>
            <pc:sldMk cId="1747118593" sldId="452"/>
            <ac:spMk id="9" creationId="{96E193F9-9C4E-42D1-A593-017638E3CF20}"/>
          </ac:spMkLst>
        </pc:spChg>
        <pc:spChg chg="add mod">
          <ac:chgData name="Rachael Green" userId="89c6f63e-7657-4ad0-8dd4-6f0c32cf62df" providerId="ADAL" clId="{6F43C125-BDAA-409D-AFA7-9DD578A4BAF5}" dt="2020-05-15T09:30:39.404" v="257" actId="12788"/>
          <ac:spMkLst>
            <pc:docMk/>
            <pc:sldMk cId="1747118593" sldId="452"/>
            <ac:spMk id="10" creationId="{DDF5777C-D493-46E8-B427-F2C42466C7A4}"/>
          </ac:spMkLst>
        </pc:spChg>
        <pc:spChg chg="del">
          <ac:chgData name="Rachael Green" userId="89c6f63e-7657-4ad0-8dd4-6f0c32cf62df" providerId="ADAL" clId="{6F43C125-BDAA-409D-AFA7-9DD578A4BAF5}" dt="2020-05-15T09:29:49.926" v="152" actId="478"/>
          <ac:spMkLst>
            <pc:docMk/>
            <pc:sldMk cId="1747118593" sldId="452"/>
            <ac:spMk id="24" creationId="{3BBC17D0-0DBD-4E2C-9F39-70684EF21DFF}"/>
          </ac:spMkLst>
        </pc:spChg>
        <pc:grpChg chg="del">
          <ac:chgData name="Rachael Green" userId="89c6f63e-7657-4ad0-8dd4-6f0c32cf62df" providerId="ADAL" clId="{6F43C125-BDAA-409D-AFA7-9DD578A4BAF5}" dt="2020-05-15T09:29:49.926" v="152" actId="478"/>
          <ac:grpSpMkLst>
            <pc:docMk/>
            <pc:sldMk cId="1747118593" sldId="452"/>
            <ac:grpSpMk id="17" creationId="{457D8D77-883B-4B3F-B4B0-E7BD179D34A2}"/>
          </ac:grpSpMkLst>
        </pc:grpChg>
        <pc:graphicFrameChg chg="del">
          <ac:chgData name="Rachael Green" userId="89c6f63e-7657-4ad0-8dd4-6f0c32cf62df" providerId="ADAL" clId="{6F43C125-BDAA-409D-AFA7-9DD578A4BAF5}" dt="2020-05-15T09:29:49.926" v="152" actId="478"/>
          <ac:graphicFrameMkLst>
            <pc:docMk/>
            <pc:sldMk cId="1747118593" sldId="452"/>
            <ac:graphicFrameMk id="41" creationId="{E29B27C4-C26B-4A0D-8450-77EF046FA962}"/>
          </ac:graphicFrameMkLst>
        </pc:graphicFrameChg>
      </pc:sldChg>
      <pc:sldChg chg="add del">
        <pc:chgData name="Rachael Green" userId="89c6f63e-7657-4ad0-8dd4-6f0c32cf62df" providerId="ADAL" clId="{6F43C125-BDAA-409D-AFA7-9DD578A4BAF5}" dt="2020-05-15T09:33:08.006" v="319" actId="47"/>
        <pc:sldMkLst>
          <pc:docMk/>
          <pc:sldMk cId="1628672355" sldId="453"/>
        </pc:sldMkLst>
      </pc:sldChg>
      <pc:sldChg chg="add del">
        <pc:chgData name="Rachael Green" userId="89c6f63e-7657-4ad0-8dd4-6f0c32cf62df" providerId="ADAL" clId="{6F43C125-BDAA-409D-AFA7-9DD578A4BAF5}" dt="2020-05-15T09:29:42.901" v="150" actId="47"/>
        <pc:sldMkLst>
          <pc:docMk/>
          <pc:sldMk cId="1852488101" sldId="453"/>
        </pc:sldMkLst>
      </pc:sldChg>
      <pc:sldChg chg="add del">
        <pc:chgData name="Rachael Green" userId="89c6f63e-7657-4ad0-8dd4-6f0c32cf62df" providerId="ADAL" clId="{6F43C125-BDAA-409D-AFA7-9DD578A4BAF5}" dt="2020-05-15T09:30:43.555" v="258" actId="47"/>
        <pc:sldMkLst>
          <pc:docMk/>
          <pc:sldMk cId="2236515316" sldId="453"/>
        </pc:sldMkLst>
      </pc:sldChg>
      <pc:sldChg chg="add del">
        <pc:chgData name="Rachael Green" userId="89c6f63e-7657-4ad0-8dd4-6f0c32cf62df" providerId="ADAL" clId="{6F43C125-BDAA-409D-AFA7-9DD578A4BAF5}" dt="2020-05-15T09:31:39.637" v="310" actId="47"/>
        <pc:sldMkLst>
          <pc:docMk/>
          <pc:sldMk cId="2616006714" sldId="453"/>
        </pc:sldMkLst>
      </pc:sldChg>
      <pc:sldChg chg="add del">
        <pc:chgData name="Rachael Green" userId="89c6f63e-7657-4ad0-8dd4-6f0c32cf62df" providerId="ADAL" clId="{6F43C125-BDAA-409D-AFA7-9DD578A4BAF5}" dt="2020-05-15T09:24:44.097" v="44" actId="47"/>
        <pc:sldMkLst>
          <pc:docMk/>
          <pc:sldMk cId="3903254152" sldId="45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542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932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103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>
            <a:extLst>
              <a:ext uri="{FF2B5EF4-FFF2-40B4-BE49-F238E27FC236}">
                <a16:creationId xmlns:a16="http://schemas.microsoft.com/office/drawing/2014/main" id="{3420B585-6A9D-4519-8C98-73FB678167E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DA02FC98-0097-483F-A5EF-F19EEA3C66FB}" type="slidenum">
              <a:rPr lang="en-GB" altLang="en-US" sz="13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pPr/>
              <a:t>4</a:t>
            </a:fld>
            <a:endParaRPr lang="en-GB" altLang="en-US" sz="130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16387" name="Rectangle 1">
            <a:extLst>
              <a:ext uri="{FF2B5EF4-FFF2-40B4-BE49-F238E27FC236}">
                <a16:creationId xmlns:a16="http://schemas.microsoft.com/office/drawing/2014/main" id="{E194F0CC-6D0F-4F2F-9E53-CE68C9386F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635BDD24-B0B1-4511-84D2-031BB9B9DF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74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4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6" indent="0" algn="ctr">
              <a:buNone/>
              <a:defRPr sz="1499"/>
            </a:lvl2pPr>
            <a:lvl3pPr marL="685771" indent="0" algn="ctr">
              <a:buNone/>
              <a:defRPr sz="1351"/>
            </a:lvl3pPr>
            <a:lvl4pPr marL="1028657" indent="0" algn="ctr">
              <a:buNone/>
              <a:defRPr sz="1200"/>
            </a:lvl4pPr>
            <a:lvl5pPr marL="1371543" indent="0" algn="ctr">
              <a:buNone/>
              <a:defRPr sz="1200"/>
            </a:lvl5pPr>
            <a:lvl6pPr marL="1714428" indent="0" algn="ctr">
              <a:buNone/>
              <a:defRPr sz="1200"/>
            </a:lvl6pPr>
            <a:lvl7pPr marL="2057314" indent="0" algn="ctr">
              <a:buNone/>
              <a:defRPr sz="1200"/>
            </a:lvl7pPr>
            <a:lvl8pPr marL="2400200" indent="0" algn="ctr">
              <a:buNone/>
              <a:defRPr sz="1200"/>
            </a:lvl8pPr>
            <a:lvl9pPr marL="274308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023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57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312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3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3636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04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5"/>
            <a:ext cx="5915025" cy="4120620"/>
          </a:xfrm>
        </p:spPr>
        <p:txBody>
          <a:bodyPr anchor="b"/>
          <a:lstStyle>
            <a:lvl1pPr>
              <a:defRPr sz="44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8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86" indent="0">
              <a:buNone/>
              <a:defRPr sz="1499">
                <a:solidFill>
                  <a:schemeClr val="tx1">
                    <a:tint val="75000"/>
                  </a:schemeClr>
                </a:solidFill>
              </a:defRPr>
            </a:lvl2pPr>
            <a:lvl3pPr marL="68577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2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8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832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9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6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8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6" indent="0">
              <a:buNone/>
              <a:defRPr sz="1499" b="1"/>
            </a:lvl2pPr>
            <a:lvl3pPr marL="685771" indent="0">
              <a:buNone/>
              <a:defRPr sz="1351" b="1"/>
            </a:lvl3pPr>
            <a:lvl4pPr marL="1028657" indent="0">
              <a:buNone/>
              <a:defRPr sz="1200" b="1"/>
            </a:lvl4pPr>
            <a:lvl5pPr marL="1371543" indent="0">
              <a:buNone/>
              <a:defRPr sz="1200" b="1"/>
            </a:lvl5pPr>
            <a:lvl6pPr marL="1714428" indent="0">
              <a:buNone/>
              <a:defRPr sz="1200" b="1"/>
            </a:lvl6pPr>
            <a:lvl7pPr marL="2057314" indent="0">
              <a:buNone/>
              <a:defRPr sz="1200" b="1"/>
            </a:lvl7pPr>
            <a:lvl8pPr marL="2400200" indent="0">
              <a:buNone/>
              <a:defRPr sz="1200" b="1"/>
            </a:lvl8pPr>
            <a:lvl9pPr marL="2743085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3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8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6" indent="0">
              <a:buNone/>
              <a:defRPr sz="1499" b="1"/>
            </a:lvl2pPr>
            <a:lvl3pPr marL="685771" indent="0">
              <a:buNone/>
              <a:defRPr sz="1351" b="1"/>
            </a:lvl3pPr>
            <a:lvl4pPr marL="1028657" indent="0">
              <a:buNone/>
              <a:defRPr sz="1200" b="1"/>
            </a:lvl4pPr>
            <a:lvl5pPr marL="1371543" indent="0">
              <a:buNone/>
              <a:defRPr sz="1200" b="1"/>
            </a:lvl5pPr>
            <a:lvl6pPr marL="1714428" indent="0">
              <a:buNone/>
              <a:defRPr sz="1200" b="1"/>
            </a:lvl6pPr>
            <a:lvl7pPr marL="2057314" indent="0">
              <a:buNone/>
              <a:defRPr sz="1200" b="1"/>
            </a:lvl7pPr>
            <a:lvl8pPr marL="2400200" indent="0">
              <a:buNone/>
              <a:defRPr sz="1200" b="1"/>
            </a:lvl8pPr>
            <a:lvl9pPr marL="2743085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3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407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118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990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4"/>
            <a:ext cx="3471863" cy="7039681"/>
          </a:xfrm>
        </p:spPr>
        <p:txBody>
          <a:bodyPr/>
          <a:lstStyle>
            <a:lvl1pPr>
              <a:defRPr sz="2401"/>
            </a:lvl1pPr>
            <a:lvl2pPr>
              <a:defRPr sz="2100"/>
            </a:lvl2pPr>
            <a:lvl3pPr>
              <a:defRPr sz="1800"/>
            </a:lvl3pPr>
            <a:lvl4pPr>
              <a:defRPr sz="1499"/>
            </a:lvl4pPr>
            <a:lvl5pPr>
              <a:defRPr sz="1499"/>
            </a:lvl5pPr>
            <a:lvl6pPr>
              <a:defRPr sz="1499"/>
            </a:lvl6pPr>
            <a:lvl7pPr>
              <a:defRPr sz="1499"/>
            </a:lvl7pPr>
            <a:lvl8pPr>
              <a:defRPr sz="1499"/>
            </a:lvl8pPr>
            <a:lvl9pPr>
              <a:defRPr sz="149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86" indent="0">
              <a:buNone/>
              <a:defRPr sz="1050"/>
            </a:lvl2pPr>
            <a:lvl3pPr marL="685771" indent="0">
              <a:buNone/>
              <a:defRPr sz="900"/>
            </a:lvl3pPr>
            <a:lvl4pPr marL="1028657" indent="0">
              <a:buNone/>
              <a:defRPr sz="750"/>
            </a:lvl4pPr>
            <a:lvl5pPr marL="1371543" indent="0">
              <a:buNone/>
              <a:defRPr sz="750"/>
            </a:lvl5pPr>
            <a:lvl6pPr marL="1714428" indent="0">
              <a:buNone/>
              <a:defRPr sz="750"/>
            </a:lvl6pPr>
            <a:lvl7pPr marL="2057314" indent="0">
              <a:buNone/>
              <a:defRPr sz="750"/>
            </a:lvl7pPr>
            <a:lvl8pPr marL="2400200" indent="0">
              <a:buNone/>
              <a:defRPr sz="750"/>
            </a:lvl8pPr>
            <a:lvl9pPr marL="2743085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411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4"/>
            <a:ext cx="3471863" cy="7039681"/>
          </a:xfrm>
        </p:spPr>
        <p:txBody>
          <a:bodyPr anchor="t"/>
          <a:lstStyle>
            <a:lvl1pPr marL="0" indent="0">
              <a:buNone/>
              <a:defRPr sz="2401"/>
            </a:lvl1pPr>
            <a:lvl2pPr marL="342886" indent="0">
              <a:buNone/>
              <a:defRPr sz="2100"/>
            </a:lvl2pPr>
            <a:lvl3pPr marL="685771" indent="0">
              <a:buNone/>
              <a:defRPr sz="1800"/>
            </a:lvl3pPr>
            <a:lvl4pPr marL="1028657" indent="0">
              <a:buNone/>
              <a:defRPr sz="1499"/>
            </a:lvl4pPr>
            <a:lvl5pPr marL="1371543" indent="0">
              <a:buNone/>
              <a:defRPr sz="1499"/>
            </a:lvl5pPr>
            <a:lvl6pPr marL="1714428" indent="0">
              <a:buNone/>
              <a:defRPr sz="1499"/>
            </a:lvl6pPr>
            <a:lvl7pPr marL="2057314" indent="0">
              <a:buNone/>
              <a:defRPr sz="1499"/>
            </a:lvl7pPr>
            <a:lvl8pPr marL="2400200" indent="0">
              <a:buNone/>
              <a:defRPr sz="1499"/>
            </a:lvl8pPr>
            <a:lvl9pPr marL="2743085" indent="0">
              <a:buNone/>
              <a:defRPr sz="1499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86" indent="0">
              <a:buNone/>
              <a:defRPr sz="1050"/>
            </a:lvl2pPr>
            <a:lvl3pPr marL="685771" indent="0">
              <a:buNone/>
              <a:defRPr sz="900"/>
            </a:lvl3pPr>
            <a:lvl4pPr marL="1028657" indent="0">
              <a:buNone/>
              <a:defRPr sz="750"/>
            </a:lvl4pPr>
            <a:lvl5pPr marL="1371543" indent="0">
              <a:buNone/>
              <a:defRPr sz="750"/>
            </a:lvl5pPr>
            <a:lvl6pPr marL="1714428" indent="0">
              <a:buNone/>
              <a:defRPr sz="750"/>
            </a:lvl6pPr>
            <a:lvl7pPr marL="2057314" indent="0">
              <a:buNone/>
              <a:defRPr sz="750"/>
            </a:lvl7pPr>
            <a:lvl8pPr marL="2400200" indent="0">
              <a:buNone/>
              <a:defRPr sz="750"/>
            </a:lvl8pPr>
            <a:lvl9pPr marL="2743085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608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6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A6B92-1A8D-478E-A951-4B2D25AB2DA5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603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685771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3" indent="-171443" algn="l" defTabSz="685771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9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14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3pPr>
      <a:lvl4pPr marL="1200100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2986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871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57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43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28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7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86" algn="l" defTabSz="68577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71" algn="l" defTabSz="68577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57" algn="l" defTabSz="68577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43" algn="l" defTabSz="68577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28" algn="l" defTabSz="68577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14" algn="l" defTabSz="68577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00" algn="l" defTabSz="68577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085" algn="l" defTabSz="68577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F278954-6BE5-4C6E-AA1C-EE60ECD3C1AB}"/>
              </a:ext>
            </a:extLst>
          </p:cNvPr>
          <p:cNvSpPr txBox="1"/>
          <p:nvPr/>
        </p:nvSpPr>
        <p:spPr>
          <a:xfrm>
            <a:off x="234878" y="1316008"/>
            <a:ext cx="6388244" cy="74444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90E1E42-7F7D-4D1A-A505-7336A358EE09}"/>
              </a:ext>
            </a:extLst>
          </p:cNvPr>
          <p:cNvSpPr txBox="1"/>
          <p:nvPr/>
        </p:nvSpPr>
        <p:spPr>
          <a:xfrm>
            <a:off x="234878" y="2510824"/>
            <a:ext cx="6388244" cy="74444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60EB1D6-89E4-4E2E-A2F6-C70A29193A74}"/>
              </a:ext>
            </a:extLst>
          </p:cNvPr>
          <p:cNvSpPr txBox="1"/>
          <p:nvPr/>
        </p:nvSpPr>
        <p:spPr>
          <a:xfrm>
            <a:off x="234878" y="3705640"/>
            <a:ext cx="6388244" cy="963896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AAF0C6-E32C-4B47-AC02-6DE2A3C7B066}"/>
              </a:ext>
            </a:extLst>
          </p:cNvPr>
          <p:cNvSpPr txBox="1"/>
          <p:nvPr/>
        </p:nvSpPr>
        <p:spPr>
          <a:xfrm>
            <a:off x="637214" y="5479576"/>
            <a:ext cx="5818450" cy="671288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17598DC-65B5-4D99-B178-353F16F7A6B4}"/>
              </a:ext>
            </a:extLst>
          </p:cNvPr>
          <p:cNvSpPr txBox="1"/>
          <p:nvPr/>
        </p:nvSpPr>
        <p:spPr>
          <a:xfrm>
            <a:off x="637214" y="6150864"/>
            <a:ext cx="5818450" cy="671288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0620DB1-A98D-403A-93CF-7DB2371B8F05}"/>
              </a:ext>
            </a:extLst>
          </p:cNvPr>
          <p:cNvSpPr txBox="1"/>
          <p:nvPr/>
        </p:nvSpPr>
        <p:spPr>
          <a:xfrm>
            <a:off x="637214" y="7481248"/>
            <a:ext cx="5818450" cy="671288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1FE0B41-5333-4348-8214-61AD74476203}"/>
              </a:ext>
            </a:extLst>
          </p:cNvPr>
          <p:cNvSpPr txBox="1"/>
          <p:nvPr/>
        </p:nvSpPr>
        <p:spPr>
          <a:xfrm>
            <a:off x="637214" y="8152536"/>
            <a:ext cx="5818450" cy="671288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8378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B158DD8D-E82D-4D53-BE01-338670A93F09}"/>
              </a:ext>
            </a:extLst>
          </p:cNvPr>
          <p:cNvSpPr txBox="1"/>
          <p:nvPr/>
        </p:nvSpPr>
        <p:spPr>
          <a:xfrm>
            <a:off x="234878" y="763045"/>
            <a:ext cx="6388244" cy="880559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08F8581-3AE5-4E92-9FFC-478FE2880B53}"/>
              </a:ext>
            </a:extLst>
          </p:cNvPr>
          <p:cNvSpPr txBox="1"/>
          <p:nvPr/>
        </p:nvSpPr>
        <p:spPr>
          <a:xfrm>
            <a:off x="567764" y="2273388"/>
            <a:ext cx="5868000" cy="684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692B3E-F6DE-4420-88C0-B3487C0793CB}"/>
              </a:ext>
            </a:extLst>
          </p:cNvPr>
          <p:cNvSpPr txBox="1"/>
          <p:nvPr/>
        </p:nvSpPr>
        <p:spPr>
          <a:xfrm>
            <a:off x="567764" y="2959096"/>
            <a:ext cx="5868000" cy="684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A2D9276-E303-489D-A014-A88506EFB46E}"/>
              </a:ext>
            </a:extLst>
          </p:cNvPr>
          <p:cNvSpPr txBox="1"/>
          <p:nvPr/>
        </p:nvSpPr>
        <p:spPr>
          <a:xfrm>
            <a:off x="567764" y="3644804"/>
            <a:ext cx="5868000" cy="684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60CCF6D-49ED-4C62-B84D-CEEE2AF7AE4B}"/>
              </a:ext>
            </a:extLst>
          </p:cNvPr>
          <p:cNvSpPr txBox="1"/>
          <p:nvPr/>
        </p:nvSpPr>
        <p:spPr>
          <a:xfrm>
            <a:off x="567764" y="4330512"/>
            <a:ext cx="5868000" cy="684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0DAD735-CED8-4652-AF7A-8312370830DA}"/>
              </a:ext>
            </a:extLst>
          </p:cNvPr>
          <p:cNvSpPr txBox="1"/>
          <p:nvPr/>
        </p:nvSpPr>
        <p:spPr>
          <a:xfrm>
            <a:off x="567764" y="5016222"/>
            <a:ext cx="5868000" cy="684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B4925D1-A26C-42D3-895C-47A65CE56F28}"/>
              </a:ext>
            </a:extLst>
          </p:cNvPr>
          <p:cNvSpPr txBox="1"/>
          <p:nvPr/>
        </p:nvSpPr>
        <p:spPr>
          <a:xfrm>
            <a:off x="234878" y="6913888"/>
            <a:ext cx="6388244" cy="880559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5B4F9F3-717C-4371-948B-B7621A83FD65}"/>
              </a:ext>
            </a:extLst>
          </p:cNvPr>
          <p:cNvSpPr txBox="1"/>
          <p:nvPr/>
        </p:nvSpPr>
        <p:spPr>
          <a:xfrm>
            <a:off x="234878" y="8227672"/>
            <a:ext cx="6388244" cy="880559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2161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6E193F9-9C4E-42D1-A593-017638E3CF20}"/>
              </a:ext>
            </a:extLst>
          </p:cNvPr>
          <p:cNvSpPr txBox="1"/>
          <p:nvPr/>
        </p:nvSpPr>
        <p:spPr>
          <a:xfrm>
            <a:off x="234878" y="779307"/>
            <a:ext cx="6388244" cy="756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DF5777C-D493-46E8-B427-F2C42466C7A4}"/>
              </a:ext>
            </a:extLst>
          </p:cNvPr>
          <p:cNvSpPr txBox="1"/>
          <p:nvPr/>
        </p:nvSpPr>
        <p:spPr>
          <a:xfrm>
            <a:off x="234878" y="2168268"/>
            <a:ext cx="6388244" cy="1755549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1185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45982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EB39C32-51F2-43DC-BBAB-AC8CA3509C61}"/>
</file>

<file path=customXml/itemProps3.xml><?xml version="1.0" encoding="utf-8"?>
<ds:datastoreItem xmlns:ds="http://schemas.openxmlformats.org/officeDocument/2006/customXml" ds:itemID="{EE759B5E-B001-436F-86B7-489A2C6A39DF}">
  <ds:schemaRefs>
    <ds:schemaRef ds:uri="http://schemas.microsoft.com/sharepoint/v3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86144f90-c7b6-48d0-aae5-f5e9e48cc3df"/>
    <ds:schemaRef ds:uri="http://schemas.microsoft.com/office/infopath/2007/PartnerControls"/>
    <ds:schemaRef ds:uri="http://purl.org/dc/elements/1.1/"/>
    <ds:schemaRef ds:uri="http://schemas.microsoft.com/office/2006/metadata/properties"/>
    <ds:schemaRef ds:uri="0f0ae0ff-29c4-4766-b250-c1a9bee8d43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600</TotalTime>
  <Words>4</Words>
  <Application>Microsoft Office PowerPoint</Application>
  <PresentationFormat>A4 Paper (210x297 mm)</PresentationFormat>
  <Paragraphs>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Times New Roman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Vibrant Summer Comprehension Worksheet</dc:title>
  <dc:creator>Sian Stebbings</dc:creator>
  <cp:lastModifiedBy>Rach Green</cp:lastModifiedBy>
  <cp:revision>4</cp:revision>
  <dcterms:created xsi:type="dcterms:W3CDTF">2018-10-23T11:51:23Z</dcterms:created>
  <dcterms:modified xsi:type="dcterms:W3CDTF">2020-05-15T09:33:19Z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