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577DA5-A31B-4884-B7D4-079D6B5A0F9F}" v="2" dt="2020-04-17T17:19:59.925"/>
    <p1510:client id="{FB0C9748-D715-42C2-ABDD-550D22E2AE3F}" v="20" dt="2020-04-17T12:03:32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4660"/>
  </p:normalViewPr>
  <p:slideViewPr>
    <p:cSldViewPr snapToGrid="0">
      <p:cViewPr varScale="1">
        <p:scale>
          <a:sx n="41" d="100"/>
          <a:sy n="41" d="100"/>
        </p:scale>
        <p:origin x="16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àn Stebbings" userId="e14ea2a2-07d0-4302-97b9-16dc822a37cc" providerId="ADAL" clId="{63577DA5-A31B-4884-B7D4-079D6B5A0F9F}"/>
    <pc:docChg chg="modSld">
      <pc:chgData name="Siàn Stebbings" userId="e14ea2a2-07d0-4302-97b9-16dc822a37cc" providerId="ADAL" clId="{63577DA5-A31B-4884-B7D4-079D6B5A0F9F}" dt="2020-04-17T17:19:59.924" v="1"/>
      <pc:docMkLst>
        <pc:docMk/>
      </pc:docMkLst>
      <pc:sldChg chg="setBg">
        <pc:chgData name="Siàn Stebbings" userId="e14ea2a2-07d0-4302-97b9-16dc822a37cc" providerId="ADAL" clId="{63577DA5-A31B-4884-B7D4-079D6B5A0F9F}" dt="2020-04-17T17:19:59.924" v="1"/>
        <pc:sldMkLst>
          <pc:docMk/>
          <pc:sldMk cId="4109944685" sldId="385"/>
        </pc:sldMkLst>
      </pc:sldChg>
    </pc:docChg>
  </pc:docChgLst>
  <pc:docChgLst>
    <pc:chgData name="Rachael Green" userId="89c6f63e-7657-4ad0-8dd4-6f0c32cf62df" providerId="ADAL" clId="{20B370C3-06BC-451E-B3B8-1ADAB7C7A774}"/>
    <pc:docChg chg="addSld delSld modSld">
      <pc:chgData name="Rachael Green" userId="89c6f63e-7657-4ad0-8dd4-6f0c32cf62df" providerId="ADAL" clId="{20B370C3-06BC-451E-B3B8-1ADAB7C7A774}" dt="2020-04-17T12:03:50.493" v="92" actId="47"/>
      <pc:docMkLst>
        <pc:docMk/>
      </pc:docMkLst>
      <pc:sldChg chg="addSp delSp modSp mod setBg">
        <pc:chgData name="Rachael Green" userId="89c6f63e-7657-4ad0-8dd4-6f0c32cf62df" providerId="ADAL" clId="{20B370C3-06BC-451E-B3B8-1ADAB7C7A774}" dt="2020-04-17T12:03:43.723" v="91" actId="14100"/>
        <pc:sldMkLst>
          <pc:docMk/>
          <pc:sldMk cId="4109944685" sldId="385"/>
        </pc:sldMkLst>
        <pc:spChg chg="add mod">
          <ac:chgData name="Rachael Green" userId="89c6f63e-7657-4ad0-8dd4-6f0c32cf62df" providerId="ADAL" clId="{20B370C3-06BC-451E-B3B8-1ADAB7C7A774}" dt="2020-04-17T12:01:27.158" v="16" actId="1076"/>
          <ac:spMkLst>
            <pc:docMk/>
            <pc:sldMk cId="4109944685" sldId="385"/>
            <ac:spMk id="3" creationId="{ECBF0F85-1A3C-4C13-93D2-3A1B6FE7B423}"/>
          </ac:spMkLst>
        </pc:spChg>
        <pc:spChg chg="add mod">
          <ac:chgData name="Rachael Green" userId="89c6f63e-7657-4ad0-8dd4-6f0c32cf62df" providerId="ADAL" clId="{20B370C3-06BC-451E-B3B8-1ADAB7C7A774}" dt="2020-04-17T12:01:31.784" v="17" actId="571"/>
          <ac:spMkLst>
            <pc:docMk/>
            <pc:sldMk cId="4109944685" sldId="385"/>
            <ac:spMk id="43" creationId="{6205F201-8C69-4707-9131-6D764C99F612}"/>
          </ac:spMkLst>
        </pc:spChg>
        <pc:spChg chg="add mod">
          <ac:chgData name="Rachael Green" userId="89c6f63e-7657-4ad0-8dd4-6f0c32cf62df" providerId="ADAL" clId="{20B370C3-06BC-451E-B3B8-1ADAB7C7A774}" dt="2020-04-17T12:01:35.794" v="18" actId="571"/>
          <ac:spMkLst>
            <pc:docMk/>
            <pc:sldMk cId="4109944685" sldId="385"/>
            <ac:spMk id="44" creationId="{B9CA5F0B-C691-42A9-B467-D5C85642D01D}"/>
          </ac:spMkLst>
        </pc:spChg>
        <pc:spChg chg="add mod">
          <ac:chgData name="Rachael Green" userId="89c6f63e-7657-4ad0-8dd4-6f0c32cf62df" providerId="ADAL" clId="{20B370C3-06BC-451E-B3B8-1ADAB7C7A774}" dt="2020-04-17T12:02:05.627" v="27" actId="12789"/>
          <ac:spMkLst>
            <pc:docMk/>
            <pc:sldMk cId="4109944685" sldId="385"/>
            <ac:spMk id="45" creationId="{6C8B7CD5-3C55-4E67-815E-98F79917FAF5}"/>
          </ac:spMkLst>
        </pc:spChg>
        <pc:spChg chg="add mod">
          <ac:chgData name="Rachael Green" userId="89c6f63e-7657-4ad0-8dd4-6f0c32cf62df" providerId="ADAL" clId="{20B370C3-06BC-451E-B3B8-1ADAB7C7A774}" dt="2020-04-17T12:02:05.627" v="27" actId="12789"/>
          <ac:spMkLst>
            <pc:docMk/>
            <pc:sldMk cId="4109944685" sldId="385"/>
            <ac:spMk id="46" creationId="{67C19723-F557-4785-8D04-C516BC33EEC5}"/>
          </ac:spMkLst>
        </pc:spChg>
        <pc:spChg chg="add mod">
          <ac:chgData name="Rachael Green" userId="89c6f63e-7657-4ad0-8dd4-6f0c32cf62df" providerId="ADAL" clId="{20B370C3-06BC-451E-B3B8-1ADAB7C7A774}" dt="2020-04-17T12:02:05.627" v="27" actId="12789"/>
          <ac:spMkLst>
            <pc:docMk/>
            <pc:sldMk cId="4109944685" sldId="385"/>
            <ac:spMk id="47" creationId="{B85090E3-1862-4201-877B-E7334B9DC510}"/>
          </ac:spMkLst>
        </pc:spChg>
        <pc:spChg chg="add mod">
          <ac:chgData name="Rachael Green" userId="89c6f63e-7657-4ad0-8dd4-6f0c32cf62df" providerId="ADAL" clId="{20B370C3-06BC-451E-B3B8-1ADAB7C7A774}" dt="2020-04-17T12:02:34.570" v="33" actId="554"/>
          <ac:spMkLst>
            <pc:docMk/>
            <pc:sldMk cId="4109944685" sldId="385"/>
            <ac:spMk id="48" creationId="{1E91C3FE-8868-44E6-B541-FD7B6D9EDACA}"/>
          </ac:spMkLst>
        </pc:spChg>
        <pc:spChg chg="add mod">
          <ac:chgData name="Rachael Green" userId="89c6f63e-7657-4ad0-8dd4-6f0c32cf62df" providerId="ADAL" clId="{20B370C3-06BC-451E-B3B8-1ADAB7C7A774}" dt="2020-04-17T12:02:34.570" v="33" actId="554"/>
          <ac:spMkLst>
            <pc:docMk/>
            <pc:sldMk cId="4109944685" sldId="385"/>
            <ac:spMk id="49" creationId="{AE304920-9B34-4FD9-A3F6-E489F6B5EA65}"/>
          </ac:spMkLst>
        </pc:spChg>
        <pc:spChg chg="add mod">
          <ac:chgData name="Rachael Green" userId="89c6f63e-7657-4ad0-8dd4-6f0c32cf62df" providerId="ADAL" clId="{20B370C3-06BC-451E-B3B8-1ADAB7C7A774}" dt="2020-04-17T12:02:34.570" v="33" actId="554"/>
          <ac:spMkLst>
            <pc:docMk/>
            <pc:sldMk cId="4109944685" sldId="385"/>
            <ac:spMk id="50" creationId="{DBC13725-5612-4C96-B0E8-52C2B61D7507}"/>
          </ac:spMkLst>
        </pc:spChg>
        <pc:spChg chg="add mod">
          <ac:chgData name="Rachael Green" userId="89c6f63e-7657-4ad0-8dd4-6f0c32cf62df" providerId="ADAL" clId="{20B370C3-06BC-451E-B3B8-1ADAB7C7A774}" dt="2020-04-17T12:02:50.264" v="37" actId="14100"/>
          <ac:spMkLst>
            <pc:docMk/>
            <pc:sldMk cId="4109944685" sldId="385"/>
            <ac:spMk id="51" creationId="{1152AF20-F302-48E2-B234-D2BB00ADDE95}"/>
          </ac:spMkLst>
        </pc:spChg>
        <pc:spChg chg="add mod">
          <ac:chgData name="Rachael Green" userId="89c6f63e-7657-4ad0-8dd4-6f0c32cf62df" providerId="ADAL" clId="{20B370C3-06BC-451E-B3B8-1ADAB7C7A774}" dt="2020-04-17T12:03:06.960" v="51" actId="1036"/>
          <ac:spMkLst>
            <pc:docMk/>
            <pc:sldMk cId="4109944685" sldId="385"/>
            <ac:spMk id="52" creationId="{AF1E121E-3734-42E2-9489-0986A0615540}"/>
          </ac:spMkLst>
        </pc:spChg>
        <pc:spChg chg="add mod">
          <ac:chgData name="Rachael Green" userId="89c6f63e-7657-4ad0-8dd4-6f0c32cf62df" providerId="ADAL" clId="{20B370C3-06BC-451E-B3B8-1ADAB7C7A774}" dt="2020-04-17T12:03:16.289" v="53" actId="14100"/>
          <ac:spMkLst>
            <pc:docMk/>
            <pc:sldMk cId="4109944685" sldId="385"/>
            <ac:spMk id="53" creationId="{3ADBB585-BE87-4C8B-88B7-44050FE8A08E}"/>
          </ac:spMkLst>
        </pc:spChg>
        <pc:spChg chg="add mod">
          <ac:chgData name="Rachael Green" userId="89c6f63e-7657-4ad0-8dd4-6f0c32cf62df" providerId="ADAL" clId="{20B370C3-06BC-451E-B3B8-1ADAB7C7A774}" dt="2020-04-17T12:03:26.725" v="64" actId="14100"/>
          <ac:spMkLst>
            <pc:docMk/>
            <pc:sldMk cId="4109944685" sldId="385"/>
            <ac:spMk id="54" creationId="{F95DD3DA-370E-4C0B-B08C-91672D6F6B21}"/>
          </ac:spMkLst>
        </pc:spChg>
        <pc:spChg chg="add mod">
          <ac:chgData name="Rachael Green" userId="89c6f63e-7657-4ad0-8dd4-6f0c32cf62df" providerId="ADAL" clId="{20B370C3-06BC-451E-B3B8-1ADAB7C7A774}" dt="2020-04-17T12:03:43.723" v="91" actId="14100"/>
          <ac:spMkLst>
            <pc:docMk/>
            <pc:sldMk cId="4109944685" sldId="385"/>
            <ac:spMk id="55" creationId="{A0CCAF5E-8DC7-4A47-8051-912547A30857}"/>
          </ac:spMkLst>
        </pc:spChg>
        <pc:grpChg chg="del">
          <ac:chgData name="Rachael Green" userId="89c6f63e-7657-4ad0-8dd4-6f0c32cf62df" providerId="ADAL" clId="{20B370C3-06BC-451E-B3B8-1ADAB7C7A774}" dt="2020-04-17T11:59:34.457" v="1" actId="478"/>
          <ac:grpSpMkLst>
            <pc:docMk/>
            <pc:sldMk cId="4109944685" sldId="385"/>
            <ac:grpSpMk id="37" creationId="{9945029F-7FE1-4EA4-9BB5-99382D9273BD}"/>
          </ac:grpSpMkLst>
        </pc:grp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2" creationId="{302368C4-E5F7-4BF6-9D0B-6A7A78B5F84A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4" creationId="{6CF01326-3917-46B3-BEAE-8155F7947F31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17" creationId="{E32D25C3-5102-4AEF-9318-9B1E763CE05D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20" creationId="{45F87685-97AA-4E7F-9A8B-7B9C94F33E77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23" creationId="{35143BEF-931B-4ECA-9A69-55A189B822B0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25" creationId="{952E2A77-7B21-428C-9D64-F9303C1C3427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27" creationId="{B68C15D9-EA2E-4D67-85A0-5ACCB53FA23C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29" creationId="{A194BC3E-71AB-4EBA-B2FE-56217C1C9EA5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31" creationId="{33DC3193-B2D5-4DF9-94ED-D3358ABD65BA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33" creationId="{B7A56D65-38BE-4C99-B88C-E06D6BEA6517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35" creationId="{28A2A410-13AB-4927-A366-FF9A45CD5C99}"/>
          </ac:graphicFrameMkLst>
        </pc:graphicFrameChg>
        <pc:graphicFrameChg chg="del">
          <ac:chgData name="Rachael Green" userId="89c6f63e-7657-4ad0-8dd4-6f0c32cf62df" providerId="ADAL" clId="{20B370C3-06BC-451E-B3B8-1ADAB7C7A774}" dt="2020-04-17T11:59:34.457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18" creationId="{1DA49858-82E6-437D-A0BB-523A916C18F6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21" creationId="{03FBE54D-FA30-452B-9003-A655584B12D1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24" creationId="{2E29C83D-0305-4C81-BF71-02E5E5071443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26" creationId="{A1226FAB-EC93-4D7D-AC7D-9F387363E9E9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28" creationId="{E4B345B2-30EC-44E1-86F5-6A63457917BB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30" creationId="{8659C10A-C20A-47D4-8C2E-82F763001342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32" creationId="{F9FE569C-916D-4E79-8DAA-10C7722C9CC3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34" creationId="{33834EBA-646A-4B0F-92A5-E04D3E3D4C35}"/>
          </ac:cxnSpMkLst>
        </pc:cxnChg>
        <pc:cxnChg chg="del">
          <ac:chgData name="Rachael Green" userId="89c6f63e-7657-4ad0-8dd4-6f0c32cf62df" providerId="ADAL" clId="{20B370C3-06BC-451E-B3B8-1ADAB7C7A774}" dt="2020-04-17T11:59:34.457" v="1" actId="478"/>
          <ac:cxnSpMkLst>
            <pc:docMk/>
            <pc:sldMk cId="4109944685" sldId="385"/>
            <ac:cxnSpMk id="36" creationId="{9A422CC9-95A5-46FC-A56B-E325C606F720}"/>
          </ac:cxnSpMkLst>
        </pc:cxnChg>
      </pc:sldChg>
      <pc:sldChg chg="add del">
        <pc:chgData name="Rachael Green" userId="89c6f63e-7657-4ad0-8dd4-6f0c32cf62df" providerId="ADAL" clId="{20B370C3-06BC-451E-B3B8-1ADAB7C7A774}" dt="2020-04-17T12:03:50.493" v="92" actId="47"/>
        <pc:sldMkLst>
          <pc:docMk/>
          <pc:sldMk cId="172221792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BF0F85-1A3C-4C13-93D2-3A1B6FE7B423}"/>
              </a:ext>
            </a:extLst>
          </p:cNvPr>
          <p:cNvSpPr txBox="1"/>
          <p:nvPr/>
        </p:nvSpPr>
        <p:spPr>
          <a:xfrm>
            <a:off x="1702159" y="137302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205F201-8C69-4707-9131-6D764C99F612}"/>
              </a:ext>
            </a:extLst>
          </p:cNvPr>
          <p:cNvSpPr txBox="1"/>
          <p:nvPr/>
        </p:nvSpPr>
        <p:spPr>
          <a:xfrm>
            <a:off x="2890879" y="137302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9CA5F0B-C691-42A9-B467-D5C85642D01D}"/>
              </a:ext>
            </a:extLst>
          </p:cNvPr>
          <p:cNvSpPr txBox="1"/>
          <p:nvPr/>
        </p:nvSpPr>
        <p:spPr>
          <a:xfrm>
            <a:off x="3862429" y="137302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8B7CD5-3C55-4E67-815E-98F79917FAF5}"/>
              </a:ext>
            </a:extLst>
          </p:cNvPr>
          <p:cNvSpPr txBox="1"/>
          <p:nvPr/>
        </p:nvSpPr>
        <p:spPr>
          <a:xfrm>
            <a:off x="509629" y="209692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C19723-F557-4785-8D04-C516BC33EEC5}"/>
              </a:ext>
            </a:extLst>
          </p:cNvPr>
          <p:cNvSpPr txBox="1"/>
          <p:nvPr/>
        </p:nvSpPr>
        <p:spPr>
          <a:xfrm>
            <a:off x="1778359" y="209692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5090E3-1862-4201-877B-E7334B9DC510}"/>
              </a:ext>
            </a:extLst>
          </p:cNvPr>
          <p:cNvSpPr txBox="1"/>
          <p:nvPr/>
        </p:nvSpPr>
        <p:spPr>
          <a:xfrm>
            <a:off x="3732889" y="209692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91C3FE-8868-44E6-B541-FD7B6D9EDACA}"/>
              </a:ext>
            </a:extLst>
          </p:cNvPr>
          <p:cNvSpPr txBox="1"/>
          <p:nvPr/>
        </p:nvSpPr>
        <p:spPr>
          <a:xfrm>
            <a:off x="1159869" y="282844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304920-9B34-4FD9-A3F6-E489F6B5EA65}"/>
              </a:ext>
            </a:extLst>
          </p:cNvPr>
          <p:cNvSpPr txBox="1"/>
          <p:nvPr/>
        </p:nvSpPr>
        <p:spPr>
          <a:xfrm>
            <a:off x="2745188" y="282844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C13725-5612-4C96-B0E8-52C2B61D7507}"/>
              </a:ext>
            </a:extLst>
          </p:cNvPr>
          <p:cNvSpPr txBox="1"/>
          <p:nvPr/>
        </p:nvSpPr>
        <p:spPr>
          <a:xfrm>
            <a:off x="4513028" y="282844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52AF20-F302-48E2-B234-D2BB00ADDE95}"/>
              </a:ext>
            </a:extLst>
          </p:cNvPr>
          <p:cNvSpPr txBox="1"/>
          <p:nvPr/>
        </p:nvSpPr>
        <p:spPr>
          <a:xfrm>
            <a:off x="4790820" y="4773000"/>
            <a:ext cx="1876198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1E121E-3734-42E2-9489-0986A0615540}"/>
              </a:ext>
            </a:extLst>
          </p:cNvPr>
          <p:cNvSpPr txBox="1"/>
          <p:nvPr/>
        </p:nvSpPr>
        <p:spPr>
          <a:xfrm>
            <a:off x="2039009" y="6949043"/>
            <a:ext cx="4350216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ADBB585-BE87-4C8B-88B7-44050FE8A08E}"/>
              </a:ext>
            </a:extLst>
          </p:cNvPr>
          <p:cNvSpPr txBox="1"/>
          <p:nvPr/>
        </p:nvSpPr>
        <p:spPr>
          <a:xfrm>
            <a:off x="2123732" y="7485078"/>
            <a:ext cx="4350216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95DD3DA-370E-4C0B-B08C-91672D6F6B21}"/>
              </a:ext>
            </a:extLst>
          </p:cNvPr>
          <p:cNvSpPr txBox="1"/>
          <p:nvPr/>
        </p:nvSpPr>
        <p:spPr>
          <a:xfrm>
            <a:off x="1917780" y="8025599"/>
            <a:ext cx="4556167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0CCAF5E-8DC7-4A47-8051-912547A30857}"/>
              </a:ext>
            </a:extLst>
          </p:cNvPr>
          <p:cNvSpPr txBox="1"/>
          <p:nvPr/>
        </p:nvSpPr>
        <p:spPr>
          <a:xfrm>
            <a:off x="1507677" y="8573826"/>
            <a:ext cx="3708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322646-DE92-44EA-A7D3-DC2B7E6BC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Relative Clauses Worksheet</dc:title>
  <dc:creator>Sian Stebbings</dc:creator>
  <cp:lastModifiedBy>Sian Stebbings</cp:lastModifiedBy>
  <cp:revision>26</cp:revision>
  <dcterms:created xsi:type="dcterms:W3CDTF">2018-10-23T11:51:23Z</dcterms:created>
  <dcterms:modified xsi:type="dcterms:W3CDTF">2020-04-17T17:20:02Z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