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6"/>
  </p:notesMasterIdLst>
  <p:sldIdLst>
    <p:sldId id="387" r:id="rId5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33"/>
    <a:srgbClr val="FF9300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EDA7731-6009-44EB-A891-61235B378D4F}" v="16" dt="2020-04-17T12:27:35.06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66" d="100"/>
          <a:sy n="66" d="100"/>
        </p:scale>
        <p:origin x="2405" y="-53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achael Green" userId="89c6f63e-7657-4ad0-8dd4-6f0c32cf62df" providerId="ADAL" clId="{55EA64C6-FD77-44B9-98BF-CB897C07A38F}"/>
    <pc:docChg chg="custSel addSld delSld modSld">
      <pc:chgData name="Rachael Green" userId="89c6f63e-7657-4ad0-8dd4-6f0c32cf62df" providerId="ADAL" clId="{55EA64C6-FD77-44B9-98BF-CB897C07A38F}" dt="2020-04-17T12:27:39.581" v="53" actId="47"/>
      <pc:docMkLst>
        <pc:docMk/>
      </pc:docMkLst>
      <pc:sldChg chg="addSp delSp modSp mod setBg">
        <pc:chgData name="Rachael Green" userId="89c6f63e-7657-4ad0-8dd4-6f0c32cf62df" providerId="ADAL" clId="{55EA64C6-FD77-44B9-98BF-CB897C07A38F}" dt="2020-04-17T12:27:35.064" v="52" actId="478"/>
        <pc:sldMkLst>
          <pc:docMk/>
          <pc:sldMk cId="615893002" sldId="387"/>
        </pc:sldMkLst>
        <pc:spChg chg="add mod">
          <ac:chgData name="Rachael Green" userId="89c6f63e-7657-4ad0-8dd4-6f0c32cf62df" providerId="ADAL" clId="{55EA64C6-FD77-44B9-98BF-CB897C07A38F}" dt="2020-04-17T12:25:01.323" v="35" actId="1036"/>
          <ac:spMkLst>
            <pc:docMk/>
            <pc:sldMk cId="615893002" sldId="387"/>
            <ac:spMk id="4" creationId="{5C444917-368D-4A94-AB46-E720F9EE1F97}"/>
          </ac:spMkLst>
        </pc:spChg>
        <pc:spChg chg="del">
          <ac:chgData name="Rachael Green" userId="89c6f63e-7657-4ad0-8dd4-6f0c32cf62df" providerId="ADAL" clId="{55EA64C6-FD77-44B9-98BF-CB897C07A38F}" dt="2020-04-17T12:23:52.518" v="1" actId="478"/>
          <ac:spMkLst>
            <pc:docMk/>
            <pc:sldMk cId="615893002" sldId="387"/>
            <ac:spMk id="5" creationId="{5138D645-7D3B-4FA5-9974-0124EBD06492}"/>
          </ac:spMkLst>
        </pc:spChg>
        <pc:spChg chg="del">
          <ac:chgData name="Rachael Green" userId="89c6f63e-7657-4ad0-8dd4-6f0c32cf62df" providerId="ADAL" clId="{55EA64C6-FD77-44B9-98BF-CB897C07A38F}" dt="2020-04-17T12:23:52.518" v="1" actId="478"/>
          <ac:spMkLst>
            <pc:docMk/>
            <pc:sldMk cId="615893002" sldId="387"/>
            <ac:spMk id="33" creationId="{E4DA57F6-091F-4B6E-ABAD-87C1733B9950}"/>
          </ac:spMkLst>
        </pc:spChg>
        <pc:spChg chg="add mod">
          <ac:chgData name="Rachael Green" userId="89c6f63e-7657-4ad0-8dd4-6f0c32cf62df" providerId="ADAL" clId="{55EA64C6-FD77-44B9-98BF-CB897C07A38F}" dt="2020-04-17T12:25:01.323" v="35" actId="1036"/>
          <ac:spMkLst>
            <pc:docMk/>
            <pc:sldMk cId="615893002" sldId="387"/>
            <ac:spMk id="38" creationId="{0DF3A1C5-1317-4C8F-A7B0-405C6ABDD3A6}"/>
          </ac:spMkLst>
        </pc:spChg>
        <pc:spChg chg="add mod">
          <ac:chgData name="Rachael Green" userId="89c6f63e-7657-4ad0-8dd4-6f0c32cf62df" providerId="ADAL" clId="{55EA64C6-FD77-44B9-98BF-CB897C07A38F}" dt="2020-04-17T12:25:01.323" v="35" actId="1036"/>
          <ac:spMkLst>
            <pc:docMk/>
            <pc:sldMk cId="615893002" sldId="387"/>
            <ac:spMk id="39" creationId="{435885F1-2AFD-47AB-A623-BB401C553610}"/>
          </ac:spMkLst>
        </pc:spChg>
        <pc:spChg chg="add mod">
          <ac:chgData name="Rachael Green" userId="89c6f63e-7657-4ad0-8dd4-6f0c32cf62df" providerId="ADAL" clId="{55EA64C6-FD77-44B9-98BF-CB897C07A38F}" dt="2020-04-17T12:25:27.610" v="44" actId="1035"/>
          <ac:spMkLst>
            <pc:docMk/>
            <pc:sldMk cId="615893002" sldId="387"/>
            <ac:spMk id="40" creationId="{5D2EFBF7-A247-4328-BE95-61BCDB6B43CA}"/>
          </ac:spMkLst>
        </pc:spChg>
        <pc:spChg chg="add mod">
          <ac:chgData name="Rachael Green" userId="89c6f63e-7657-4ad0-8dd4-6f0c32cf62df" providerId="ADAL" clId="{55EA64C6-FD77-44B9-98BF-CB897C07A38F}" dt="2020-04-17T12:25:27.610" v="44" actId="1035"/>
          <ac:spMkLst>
            <pc:docMk/>
            <pc:sldMk cId="615893002" sldId="387"/>
            <ac:spMk id="45" creationId="{1F52385B-F27B-4655-8615-FFBCCDC5369C}"/>
          </ac:spMkLst>
        </pc:spChg>
        <pc:spChg chg="add mod">
          <ac:chgData name="Rachael Green" userId="89c6f63e-7657-4ad0-8dd4-6f0c32cf62df" providerId="ADAL" clId="{55EA64C6-FD77-44B9-98BF-CB897C07A38F}" dt="2020-04-17T12:25:27.610" v="44" actId="1035"/>
          <ac:spMkLst>
            <pc:docMk/>
            <pc:sldMk cId="615893002" sldId="387"/>
            <ac:spMk id="46" creationId="{807376AE-2E45-420E-9D61-725810DC0D8B}"/>
          </ac:spMkLst>
        </pc:spChg>
        <pc:spChg chg="add mod">
          <ac:chgData name="Rachael Green" userId="89c6f63e-7657-4ad0-8dd4-6f0c32cf62df" providerId="ADAL" clId="{55EA64C6-FD77-44B9-98BF-CB897C07A38F}" dt="2020-04-17T12:25:39.154" v="47" actId="12788"/>
          <ac:spMkLst>
            <pc:docMk/>
            <pc:sldMk cId="615893002" sldId="387"/>
            <ac:spMk id="47" creationId="{F13C523C-7DE7-4715-B899-01ADF2B5B251}"/>
          </ac:spMkLst>
        </pc:spChg>
        <pc:grpChg chg="del">
          <ac:chgData name="Rachael Green" userId="89c6f63e-7657-4ad0-8dd4-6f0c32cf62df" providerId="ADAL" clId="{55EA64C6-FD77-44B9-98BF-CB897C07A38F}" dt="2020-04-17T12:23:52.518" v="1" actId="478"/>
          <ac:grpSpMkLst>
            <pc:docMk/>
            <pc:sldMk cId="615893002" sldId="387"/>
            <ac:grpSpMk id="2" creationId="{5BC9D2F1-C981-4A7B-BC0C-C2147CE2C6FD}"/>
          </ac:grpSpMkLst>
        </pc:grpChg>
        <pc:grpChg chg="del">
          <ac:chgData name="Rachael Green" userId="89c6f63e-7657-4ad0-8dd4-6f0c32cf62df" providerId="ADAL" clId="{55EA64C6-FD77-44B9-98BF-CB897C07A38F}" dt="2020-04-17T12:23:52.518" v="1" actId="478"/>
          <ac:grpSpMkLst>
            <pc:docMk/>
            <pc:sldMk cId="615893002" sldId="387"/>
            <ac:grpSpMk id="3" creationId="{DB04EC1B-5FFA-420D-89E7-BF891DA90722}"/>
          </ac:grpSpMkLst>
        </pc:grpChg>
        <pc:grpChg chg="del">
          <ac:chgData name="Rachael Green" userId="89c6f63e-7657-4ad0-8dd4-6f0c32cf62df" providerId="ADAL" clId="{55EA64C6-FD77-44B9-98BF-CB897C07A38F}" dt="2020-04-17T12:23:52.518" v="1" actId="478"/>
          <ac:grpSpMkLst>
            <pc:docMk/>
            <pc:sldMk cId="615893002" sldId="387"/>
            <ac:grpSpMk id="12" creationId="{6B2A6143-F2C5-4FEB-A210-183B95407347}"/>
          </ac:grpSpMkLst>
        </pc:grpChg>
        <pc:grpChg chg="del">
          <ac:chgData name="Rachael Green" userId="89c6f63e-7657-4ad0-8dd4-6f0c32cf62df" providerId="ADAL" clId="{55EA64C6-FD77-44B9-98BF-CB897C07A38F}" dt="2020-04-17T12:23:52.518" v="1" actId="478"/>
          <ac:grpSpMkLst>
            <pc:docMk/>
            <pc:sldMk cId="615893002" sldId="387"/>
            <ac:grpSpMk id="13" creationId="{4E41788A-5B29-40EA-AF47-9250963CD672}"/>
          </ac:grpSpMkLst>
        </pc:grpChg>
        <pc:grpChg chg="add del">
          <ac:chgData name="Rachael Green" userId="89c6f63e-7657-4ad0-8dd4-6f0c32cf62df" providerId="ADAL" clId="{55EA64C6-FD77-44B9-98BF-CB897C07A38F}" dt="2020-04-17T12:27:35.064" v="52" actId="478"/>
          <ac:grpSpMkLst>
            <pc:docMk/>
            <pc:sldMk cId="615893002" sldId="387"/>
            <ac:grpSpMk id="48" creationId="{8A9E1512-E64A-48C6-8FA7-B2B28E74E94F}"/>
          </ac:grpSpMkLst>
        </pc:grpChg>
        <pc:grpChg chg="del">
          <ac:chgData name="Rachael Green" userId="89c6f63e-7657-4ad0-8dd4-6f0c32cf62df" providerId="ADAL" clId="{55EA64C6-FD77-44B9-98BF-CB897C07A38F}" dt="2020-04-17T12:23:52.518" v="1" actId="478"/>
          <ac:grpSpMkLst>
            <pc:docMk/>
            <pc:sldMk cId="615893002" sldId="387"/>
            <ac:grpSpMk id="52" creationId="{F869E2BD-B979-417E-9944-932EA3F9E4B8}"/>
          </ac:grpSpMkLst>
        </pc:grpChg>
        <pc:graphicFrameChg chg="del">
          <ac:chgData name="Rachael Green" userId="89c6f63e-7657-4ad0-8dd4-6f0c32cf62df" providerId="ADAL" clId="{55EA64C6-FD77-44B9-98BF-CB897C07A38F}" dt="2020-04-17T12:23:52.518" v="1" actId="478"/>
          <ac:graphicFrameMkLst>
            <pc:docMk/>
            <pc:sldMk cId="615893002" sldId="387"/>
            <ac:graphicFrameMk id="41" creationId="{E29B27C4-C26B-4A0D-8450-77EF046FA962}"/>
          </ac:graphicFrameMkLst>
        </pc:graphicFrameChg>
      </pc:sldChg>
      <pc:sldChg chg="addSp add del">
        <pc:chgData name="Rachael Green" userId="89c6f63e-7657-4ad0-8dd4-6f0c32cf62df" providerId="ADAL" clId="{55EA64C6-FD77-44B9-98BF-CB897C07A38F}" dt="2020-04-17T12:27:39.581" v="53" actId="47"/>
        <pc:sldMkLst>
          <pc:docMk/>
          <pc:sldMk cId="2219936892" sldId="388"/>
        </pc:sldMkLst>
        <pc:grpChg chg="add">
          <ac:chgData name="Rachael Green" userId="89c6f63e-7657-4ad0-8dd4-6f0c32cf62df" providerId="ADAL" clId="{55EA64C6-FD77-44B9-98BF-CB897C07A38F}" dt="2020-04-17T12:26:58.080" v="49"/>
          <ac:grpSpMkLst>
            <pc:docMk/>
            <pc:sldMk cId="2219936892" sldId="388"/>
            <ac:grpSpMk id="38" creationId="{F875235C-2828-4A34-88F8-CF18242BE779}"/>
          </ac:grpSpMkLst>
        </pc:gr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63DDA6-D4D0-4322-9B3C-3ADF18CAA286}" type="datetimeFigureOut">
              <a:rPr lang="en-GB" smtClean="0"/>
              <a:t>17/04/2020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E5D9B6-4BA5-4C8D-8BDA-79948A566B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14195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D60E751B-C1A2-430B-AEE1-01E11749739A}" type="slidenum">
              <a:rPr lang="en-GB" altLang="en-US" sz="1300" smtClean="0"/>
              <a:pPr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en-GB" altLang="en-US" sz="1300"/>
          </a:p>
        </p:txBody>
      </p:sp>
      <p:sp>
        <p:nvSpPr>
          <p:cNvPr id="409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85988" y="733425"/>
            <a:ext cx="2508250" cy="36226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10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7388" y="4589463"/>
            <a:ext cx="5507037" cy="434816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3796" tIns="41898" rIns="83796" bIns="41898" anchor="ctr"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7135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17/04/2020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51577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17/04/2020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88199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17/04/2020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90977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3076082"/>
            <a:ext cx="5822950" cy="21157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05/02/15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6835AA-8084-4E49-B25F-C4E2C7BD67A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94745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17/04/2020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7773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17/04/2020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48583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17/04/2020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3625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17/04/2020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3223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17/04/2020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6871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17/04/2020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53741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17/04/2020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0174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17/04/2020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764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F71B1A-417D-4BDA-BA72-CE7EB988A151}" type="datetimeFigureOut">
              <a:rPr lang="en-GB" smtClean="0"/>
              <a:t>17/04/2020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8015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5C444917-368D-4A94-AB46-E720F9EE1F97}"/>
              </a:ext>
            </a:extLst>
          </p:cNvPr>
          <p:cNvSpPr txBox="1"/>
          <p:nvPr/>
        </p:nvSpPr>
        <p:spPr>
          <a:xfrm>
            <a:off x="207354" y="2376165"/>
            <a:ext cx="900000" cy="324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0DF3A1C5-1317-4C8F-A7B0-405C6ABDD3A6}"/>
              </a:ext>
            </a:extLst>
          </p:cNvPr>
          <p:cNvSpPr txBox="1"/>
          <p:nvPr/>
        </p:nvSpPr>
        <p:spPr>
          <a:xfrm>
            <a:off x="2979000" y="2376165"/>
            <a:ext cx="900000" cy="324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435885F1-2AFD-47AB-A623-BB401C553610}"/>
              </a:ext>
            </a:extLst>
          </p:cNvPr>
          <p:cNvSpPr txBox="1"/>
          <p:nvPr/>
        </p:nvSpPr>
        <p:spPr>
          <a:xfrm>
            <a:off x="5750646" y="2376165"/>
            <a:ext cx="900000" cy="324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5D2EFBF7-A247-4328-BE95-61BCDB6B43CA}"/>
              </a:ext>
            </a:extLst>
          </p:cNvPr>
          <p:cNvSpPr txBox="1"/>
          <p:nvPr/>
        </p:nvSpPr>
        <p:spPr>
          <a:xfrm>
            <a:off x="207354" y="5779121"/>
            <a:ext cx="900000" cy="324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1F52385B-F27B-4655-8615-FFBCCDC5369C}"/>
              </a:ext>
            </a:extLst>
          </p:cNvPr>
          <p:cNvSpPr txBox="1"/>
          <p:nvPr/>
        </p:nvSpPr>
        <p:spPr>
          <a:xfrm>
            <a:off x="2226646" y="5779121"/>
            <a:ext cx="900000" cy="324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807376AE-2E45-420E-9D61-725810DC0D8B}"/>
              </a:ext>
            </a:extLst>
          </p:cNvPr>
          <p:cNvSpPr txBox="1"/>
          <p:nvPr/>
        </p:nvSpPr>
        <p:spPr>
          <a:xfrm>
            <a:off x="1217000" y="5779121"/>
            <a:ext cx="900000" cy="324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F13C523C-7DE7-4715-B899-01ADF2B5B251}"/>
              </a:ext>
            </a:extLst>
          </p:cNvPr>
          <p:cNvSpPr txBox="1"/>
          <p:nvPr/>
        </p:nvSpPr>
        <p:spPr>
          <a:xfrm>
            <a:off x="207354" y="8140355"/>
            <a:ext cx="6443292" cy="1041721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589300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Custom 3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0563C1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28500E97074E9232E002F87A0DA8" ma:contentTypeVersion="9" ma:contentTypeDescription="Create a new document." ma:contentTypeScope="" ma:versionID="066ddb0580c6cb957c158bf950613a88">
  <xsd:schema xmlns:xsd="http://www.w3.org/2001/XMLSchema" xmlns:xs="http://www.w3.org/2001/XMLSchema" xmlns:p="http://schemas.microsoft.com/office/2006/metadata/properties" xmlns:ns2="86144f90-c7b6-48d0-aae5-f5e9e48cc3df" xmlns:ns3="5c7a0828-c5e4-45f8-a074-18a8fdc88ec6" targetNamespace="http://schemas.microsoft.com/office/2006/metadata/properties" ma:root="true" ma:fieldsID="b6edf0ecd0c2312d28fd762618f18263" ns2:_="" ns3:_="">
    <xsd:import namespace="86144f90-c7b6-48d0-aae5-f5e9e48cc3df"/>
    <xsd:import namespace="5c7a0828-c5e4-45f8-a074-18a8fdc88ec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EventHashCode" minOccurs="0"/>
                <xsd:element ref="ns3:MediaServiceGenerationTime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144f90-c7b6-48d0-aae5-f5e9e48cc3d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c7a0828-c5e4-45f8-a074-18a8fdc88e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8742408-0560-481E-82AA-37D1F4632E74}"/>
</file>

<file path=customXml/itemProps2.xml><?xml version="1.0" encoding="utf-8"?>
<ds:datastoreItem xmlns:ds="http://schemas.openxmlformats.org/officeDocument/2006/customXml" ds:itemID="{EE759B5E-B001-436F-86B7-489A2C6A39DF}">
  <ds:schemaRefs>
    <ds:schemaRef ds:uri="0f0ae0ff-29c4-4766-b250-c1a9bee8d430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http://schemas.microsoft.com/sharepoint/v3"/>
    <ds:schemaRef ds:uri="http://purl.org/dc/terms/"/>
    <ds:schemaRef ds:uri="http://schemas.microsoft.com/office/2006/documentManagement/types"/>
    <ds:schemaRef ds:uri="http://purl.org/dc/dcmitype/"/>
    <ds:schemaRef ds:uri="http://schemas.microsoft.com/office/infopath/2007/PartnerControls"/>
    <ds:schemaRef ds:uri="86144f90-c7b6-48d0-aae5-f5e9e48cc3df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1BFA0669-9B32-4C93-BEAE-CDD33262B33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</TotalTime>
  <Words>1</Words>
  <Application>Microsoft Office PowerPoint</Application>
  <PresentationFormat>A4 Paper (210x297 mm)</PresentationFormat>
  <Paragraphs>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6 Modal Verbs Worksheet</dc:title>
  <dc:creator>Sian Stebbings</dc:creator>
  <cp:lastModifiedBy>Rach Green</cp:lastModifiedBy>
  <cp:revision>5</cp:revision>
  <dcterms:created xsi:type="dcterms:W3CDTF">2018-10-23T11:51:23Z</dcterms:created>
  <dcterms:modified xsi:type="dcterms:W3CDTF">2020-04-17T12:27:45Z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0x0101002E2B28500E97074E9232E002F87A0DA8</vt:lpwstr>
  </property>
  <property fmtid="{D5CDD505-2E9C-101B-9397-08002B2CF9AE}" pid="3" name="TaxKeyword">
    <vt:lpwstr/>
  </property>
  <property fmtid="{D5CDD505-2E9C-101B-9397-08002B2CF9AE}" pid="4" name="AuthorIds_UIVersion_11776">
    <vt:lpwstr>37</vt:lpwstr>
  </property>
</Properties>
</file>