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0563C1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66011-162D-4ACB-961A-DFA4CC97E415}" v="34" dt="2020-05-13T17:49:01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 snapToGrid="0">
      <p:cViewPr>
        <p:scale>
          <a:sx n="40" d="100"/>
          <a:sy n="40" d="100"/>
        </p:scale>
        <p:origin x="221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E9466011-162D-4ACB-961A-DFA4CC97E415}"/>
    <pc:docChg chg="custSel addSld delSld modSld">
      <pc:chgData name="Emily Rigby" userId="1e147217-0b90-46af-ae25-32c0bc3a243c" providerId="ADAL" clId="{E9466011-162D-4ACB-961A-DFA4CC97E415}" dt="2020-05-13T17:50:06.051" v="337" actId="2696"/>
      <pc:docMkLst>
        <pc:docMk/>
      </pc:docMkLst>
      <pc:sldChg chg="addSp delSp modSp mod setBg">
        <pc:chgData name="Emily Rigby" userId="1e147217-0b90-46af-ae25-32c0bc3a243c" providerId="ADAL" clId="{E9466011-162D-4ACB-961A-DFA4CC97E415}" dt="2020-05-13T17:49:36.291" v="336" actId="1035"/>
        <pc:sldMkLst>
          <pc:docMk/>
          <pc:sldMk cId="645617019" sldId="265"/>
        </pc:sldMkLst>
        <pc:spChg chg="add del mod">
          <ac:chgData name="Emily Rigby" userId="1e147217-0b90-46af-ae25-32c0bc3a243c" providerId="ADAL" clId="{E9466011-162D-4ACB-961A-DFA4CC97E415}" dt="2020-05-13T17:32:09.345" v="69" actId="478"/>
          <ac:spMkLst>
            <pc:docMk/>
            <pc:sldMk cId="645617019" sldId="265"/>
            <ac:spMk id="2" creationId="{B560A13C-D01B-4D4B-A95A-6A6355851AE0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3" creationId="{119783A9-A620-4D7F-91C6-3F782604D88C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5" creationId="{A6D98AD2-00D2-4333-82DA-2079587D57FC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6" creationId="{55D67341-427F-4D9A-B535-31C064E3B8EB}"/>
          </ac:spMkLst>
        </pc:spChg>
        <pc:spChg chg="add mod">
          <ac:chgData name="Emily Rigby" userId="1e147217-0b90-46af-ae25-32c0bc3a243c" providerId="ADAL" clId="{E9466011-162D-4ACB-961A-DFA4CC97E415}" dt="2020-05-13T17:45:45.221" v="247" actId="1035"/>
          <ac:spMkLst>
            <pc:docMk/>
            <pc:sldMk cId="645617019" sldId="265"/>
            <ac:spMk id="7" creationId="{F992C580-F540-40C5-B476-B10ACB176ACF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15" creationId="{65BEF1E6-143F-41C8-A26B-5443201F2949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16" creationId="{54987691-A95A-4EA9-B4C9-6BB5DC9CF232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18" creationId="{2C53D56B-D554-47E6-8123-56D720C585C9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20" creationId="{7FE35BA8-6DEF-4C6D-9342-F1CA9B15D16C}"/>
          </ac:spMkLst>
        </pc:spChg>
        <pc:spChg chg="add del mod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21" creationId="{6FBAF1DF-29D9-4A67-8A5C-1B17ED92FCBA}"/>
          </ac:spMkLst>
        </pc:spChg>
        <pc:spChg chg="add del mod">
          <ac:chgData name="Emily Rigby" userId="1e147217-0b90-46af-ae25-32c0bc3a243c" providerId="ADAL" clId="{E9466011-162D-4ACB-961A-DFA4CC97E415}" dt="2020-05-13T17:45:52.913" v="248" actId="478"/>
          <ac:spMkLst>
            <pc:docMk/>
            <pc:sldMk cId="645617019" sldId="265"/>
            <ac:spMk id="23" creationId="{4D9600FB-B32E-4494-BB4F-3374AFDF30C2}"/>
          </ac:spMkLst>
        </pc:spChg>
        <pc:spChg chg="add del mod">
          <ac:chgData name="Emily Rigby" userId="1e147217-0b90-46af-ae25-32c0bc3a243c" providerId="ADAL" clId="{E9466011-162D-4ACB-961A-DFA4CC97E415}" dt="2020-05-13T17:46:06.666" v="256" actId="478"/>
          <ac:spMkLst>
            <pc:docMk/>
            <pc:sldMk cId="645617019" sldId="265"/>
            <ac:spMk id="24" creationId="{06F0E93E-D14C-4955-8E82-138777109B1E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25" creationId="{A3E9AFD6-13D8-4F3D-BDFF-29E1802DE02D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26" creationId="{2012A6F4-0630-4E40-BE1B-FB6DA72518BD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27" creationId="{98CE1DB7-3BA2-4A54-8C8C-0DE7C6319844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28" creationId="{EE0521E9-0B04-4412-8713-50BA87660420}"/>
          </ac:spMkLst>
        </pc:spChg>
        <pc:spChg chg="del">
          <ac:chgData name="Emily Rigby" userId="1e147217-0b90-46af-ae25-32c0bc3a243c" providerId="ADAL" clId="{E9466011-162D-4ACB-961A-DFA4CC97E415}" dt="2020-05-13T17:40:31.288" v="165" actId="478"/>
          <ac:spMkLst>
            <pc:docMk/>
            <pc:sldMk cId="645617019" sldId="265"/>
            <ac:spMk id="29" creationId="{EDE98DAF-1F94-40BA-B40B-1E6ECB06BC52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31" creationId="{9658CF58-1CAF-4FBD-A3F0-14D0E3D8A04D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32" creationId="{0AEF0DE1-110D-4FC8-9309-3A9BE023AEB2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37" creationId="{3CBBB565-6417-4771-825D-5D7B56B94EB4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40" creationId="{1354BC25-1A0D-4D87-978C-E5FB17181789}"/>
          </ac:spMkLst>
        </pc:spChg>
        <pc:spChg chg="add mod">
          <ac:chgData name="Emily Rigby" userId="1e147217-0b90-46af-ae25-32c0bc3a243c" providerId="ADAL" clId="{E9466011-162D-4ACB-961A-DFA4CC97E415}" dt="2020-05-13T17:49:36.291" v="336" actId="1035"/>
          <ac:spMkLst>
            <pc:docMk/>
            <pc:sldMk cId="645617019" sldId="265"/>
            <ac:spMk id="42" creationId="{7919358C-C697-4223-99DF-A49D59BE0685}"/>
          </ac:spMkLst>
        </pc:spChg>
        <pc:spChg chg="add del mod">
          <ac:chgData name="Emily Rigby" userId="1e147217-0b90-46af-ae25-32c0bc3a243c" providerId="ADAL" clId="{E9466011-162D-4ACB-961A-DFA4CC97E415}" dt="2020-05-13T17:48:57.482" v="306" actId="478"/>
          <ac:spMkLst>
            <pc:docMk/>
            <pc:sldMk cId="645617019" sldId="265"/>
            <ac:spMk id="43" creationId="{AE5F50E4-E32C-40FA-9099-2682D9A79943}"/>
          </ac:spMkLst>
        </pc:spChg>
        <pc:spChg chg="add mod">
          <ac:chgData name="Emily Rigby" userId="1e147217-0b90-46af-ae25-32c0bc3a243c" providerId="ADAL" clId="{E9466011-162D-4ACB-961A-DFA4CC97E415}" dt="2020-05-13T17:48:50.362" v="305" actId="1035"/>
          <ac:spMkLst>
            <pc:docMk/>
            <pc:sldMk cId="645617019" sldId="265"/>
            <ac:spMk id="44" creationId="{3143C409-8F5E-4769-B18C-0E75041D89F2}"/>
          </ac:spMkLst>
        </pc:spChg>
        <pc:spChg chg="add mod">
          <ac:chgData name="Emily Rigby" userId="1e147217-0b90-46af-ae25-32c0bc3a243c" providerId="ADAL" clId="{E9466011-162D-4ACB-961A-DFA4CC97E415}" dt="2020-05-13T17:46:48.235" v="272" actId="1035"/>
          <ac:spMkLst>
            <pc:docMk/>
            <pc:sldMk cId="645617019" sldId="265"/>
            <ac:spMk id="45" creationId="{C591D15D-BAE5-4412-AC1C-ED8535705546}"/>
          </ac:spMkLst>
        </pc:spChg>
        <pc:spChg chg="add mod">
          <ac:chgData name="Emily Rigby" userId="1e147217-0b90-46af-ae25-32c0bc3a243c" providerId="ADAL" clId="{E9466011-162D-4ACB-961A-DFA4CC97E415}" dt="2020-05-13T17:46:03.946" v="255" actId="1037"/>
          <ac:spMkLst>
            <pc:docMk/>
            <pc:sldMk cId="645617019" sldId="265"/>
            <ac:spMk id="47" creationId="{4FB73F1E-C9C7-4F1B-8285-DF8D59C0132B}"/>
          </ac:spMkLst>
        </pc:spChg>
        <pc:spChg chg="add mod">
          <ac:chgData name="Emily Rigby" userId="1e147217-0b90-46af-ae25-32c0bc3a243c" providerId="ADAL" clId="{E9466011-162D-4ACB-961A-DFA4CC97E415}" dt="2020-05-13T17:46:18.158" v="265" actId="1036"/>
          <ac:spMkLst>
            <pc:docMk/>
            <pc:sldMk cId="645617019" sldId="265"/>
            <ac:spMk id="48" creationId="{7B99551D-832A-4AA6-939A-033CCAFEF350}"/>
          </ac:spMkLst>
        </pc:spChg>
        <pc:spChg chg="add mod">
          <ac:chgData name="Emily Rigby" userId="1e147217-0b90-46af-ae25-32c0bc3a243c" providerId="ADAL" clId="{E9466011-162D-4ACB-961A-DFA4CC97E415}" dt="2020-05-13T17:47:29.267" v="283" actId="1035"/>
          <ac:spMkLst>
            <pc:docMk/>
            <pc:sldMk cId="645617019" sldId="265"/>
            <ac:spMk id="49" creationId="{ECB637DE-F9CA-4712-AE67-BAF5F411B30D}"/>
          </ac:spMkLst>
        </pc:spChg>
        <pc:spChg chg="add mod">
          <ac:chgData name="Emily Rigby" userId="1e147217-0b90-46af-ae25-32c0bc3a243c" providerId="ADAL" clId="{E9466011-162D-4ACB-961A-DFA4CC97E415}" dt="2020-05-13T17:48:18.775" v="291" actId="1035"/>
          <ac:spMkLst>
            <pc:docMk/>
            <pc:sldMk cId="645617019" sldId="265"/>
            <ac:spMk id="50" creationId="{0746A879-9F51-4270-BE92-DC82BFC32D23}"/>
          </ac:spMkLst>
        </pc:spChg>
        <pc:spChg chg="add mod">
          <ac:chgData name="Emily Rigby" userId="1e147217-0b90-46af-ae25-32c0bc3a243c" providerId="ADAL" clId="{E9466011-162D-4ACB-961A-DFA4CC97E415}" dt="2020-05-13T17:49:12.415" v="318" actId="1036"/>
          <ac:spMkLst>
            <pc:docMk/>
            <pc:sldMk cId="645617019" sldId="265"/>
            <ac:spMk id="51" creationId="{598E3914-3C77-42C8-ABEB-797E52F90189}"/>
          </ac:spMkLst>
        </pc:spChg>
        <pc:grpChg chg="del">
          <ac:chgData name="Emily Rigby" userId="1e147217-0b90-46af-ae25-32c0bc3a243c" providerId="ADAL" clId="{E9466011-162D-4ACB-961A-DFA4CC97E415}" dt="2020-05-13T17:40:31.288" v="165" actId="478"/>
          <ac:grpSpMkLst>
            <pc:docMk/>
            <pc:sldMk cId="645617019" sldId="265"/>
            <ac:grpSpMk id="33" creationId="{CE7178DE-DFC4-4EC8-9C95-24B63F01C365}"/>
          </ac:grpSpMkLst>
        </pc:grpChg>
        <pc:graphicFrameChg chg="del modGraphic">
          <ac:chgData name="Emily Rigby" userId="1e147217-0b90-46af-ae25-32c0bc3a243c" providerId="ADAL" clId="{E9466011-162D-4ACB-961A-DFA4CC97E415}" dt="2020-05-13T17:40:31.288" v="165" actId="478"/>
          <ac:graphicFrameMkLst>
            <pc:docMk/>
            <pc:sldMk cId="645617019" sldId="265"/>
            <ac:graphicFrameMk id="4" creationId="{EFB3214C-05EC-4A89-B465-54E3B7BB1C57}"/>
          </ac:graphicFrameMkLst>
        </pc:graphicFrameChg>
        <pc:graphicFrameChg chg="del mod modGraphic">
          <ac:chgData name="Emily Rigby" userId="1e147217-0b90-46af-ae25-32c0bc3a243c" providerId="ADAL" clId="{E9466011-162D-4ACB-961A-DFA4CC97E415}" dt="2020-05-13T17:40:31.288" v="165" actId="478"/>
          <ac:graphicFrameMkLst>
            <pc:docMk/>
            <pc:sldMk cId="645617019" sldId="265"/>
            <ac:graphicFrameMk id="36" creationId="{BA1EFCD6-238C-424D-A5D5-04DBEBE4BFC2}"/>
          </ac:graphicFrameMkLst>
        </pc:graphicFrameChg>
        <pc:graphicFrameChg chg="del">
          <ac:chgData name="Emily Rigby" userId="1e147217-0b90-46af-ae25-32c0bc3a243c" providerId="ADAL" clId="{E9466011-162D-4ACB-961A-DFA4CC97E415}" dt="2020-05-13T17:40:31.288" v="165" actId="478"/>
          <ac:graphicFrameMkLst>
            <pc:docMk/>
            <pc:sldMk cId="645617019" sldId="265"/>
            <ac:graphicFrameMk id="41" creationId="{143726DD-226D-449A-AA42-D3E75E0173D1}"/>
          </ac:graphicFrameMkLst>
        </pc:graphicFrameChg>
        <pc:graphicFrameChg chg="del">
          <ac:chgData name="Emily Rigby" userId="1e147217-0b90-46af-ae25-32c0bc3a243c" providerId="ADAL" clId="{E9466011-162D-4ACB-961A-DFA4CC97E415}" dt="2020-05-13T17:40:31.288" v="165" actId="478"/>
          <ac:graphicFrameMkLst>
            <pc:docMk/>
            <pc:sldMk cId="645617019" sldId="265"/>
            <ac:graphicFrameMk id="46" creationId="{DD4AC07B-68F6-4BEA-AB36-F168E47269E6}"/>
          </ac:graphicFrameMkLst>
        </pc:graphicFrameChg>
        <pc:picChg chg="del">
          <ac:chgData name="Emily Rigby" userId="1e147217-0b90-46af-ae25-32c0bc3a243c" providerId="ADAL" clId="{E9466011-162D-4ACB-961A-DFA4CC97E415}" dt="2020-05-13T17:40:31.288" v="165" actId="478"/>
          <ac:picMkLst>
            <pc:docMk/>
            <pc:sldMk cId="645617019" sldId="265"/>
            <ac:picMk id="30" creationId="{529EB3FE-4C4A-4751-8B41-40364DD760F7}"/>
          </ac:picMkLst>
        </pc:picChg>
      </pc:sldChg>
      <pc:sldChg chg="add del">
        <pc:chgData name="Emily Rigby" userId="1e147217-0b90-46af-ae25-32c0bc3a243c" providerId="ADAL" clId="{E9466011-162D-4ACB-961A-DFA4CC97E415}" dt="2020-05-13T17:50:06.051" v="337" actId="2696"/>
        <pc:sldMkLst>
          <pc:docMk/>
          <pc:sldMk cId="206143617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3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92C580-F540-40C5-B476-B10ACB176ACF}"/>
              </a:ext>
            </a:extLst>
          </p:cNvPr>
          <p:cNvSpPr txBox="1"/>
          <p:nvPr/>
        </p:nvSpPr>
        <p:spPr>
          <a:xfrm>
            <a:off x="1080610" y="11194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E9AFD6-13D8-4F3D-BDFF-29E1802DE02D}"/>
              </a:ext>
            </a:extLst>
          </p:cNvPr>
          <p:cNvSpPr txBox="1"/>
          <p:nvPr/>
        </p:nvSpPr>
        <p:spPr>
          <a:xfrm>
            <a:off x="1243249" y="36393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12A6F4-0630-4E40-BE1B-FB6DA72518BD}"/>
              </a:ext>
            </a:extLst>
          </p:cNvPr>
          <p:cNvSpPr txBox="1"/>
          <p:nvPr/>
        </p:nvSpPr>
        <p:spPr>
          <a:xfrm>
            <a:off x="1243249" y="40929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E1DB7-3BA2-4A54-8C8C-0DE7C6319844}"/>
              </a:ext>
            </a:extLst>
          </p:cNvPr>
          <p:cNvSpPr txBox="1"/>
          <p:nvPr/>
        </p:nvSpPr>
        <p:spPr>
          <a:xfrm>
            <a:off x="1243249" y="45465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0521E9-0B04-4412-8713-50BA87660420}"/>
              </a:ext>
            </a:extLst>
          </p:cNvPr>
          <p:cNvSpPr txBox="1"/>
          <p:nvPr/>
        </p:nvSpPr>
        <p:spPr>
          <a:xfrm>
            <a:off x="1941649" y="36393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58CF58-1CAF-4FBD-A3F0-14D0E3D8A04D}"/>
              </a:ext>
            </a:extLst>
          </p:cNvPr>
          <p:cNvSpPr txBox="1"/>
          <p:nvPr/>
        </p:nvSpPr>
        <p:spPr>
          <a:xfrm>
            <a:off x="1941649" y="40929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EF0DE1-110D-4FC8-9309-3A9BE023AEB2}"/>
              </a:ext>
            </a:extLst>
          </p:cNvPr>
          <p:cNvSpPr txBox="1"/>
          <p:nvPr/>
        </p:nvSpPr>
        <p:spPr>
          <a:xfrm>
            <a:off x="1941649" y="45465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BBB565-6417-4771-825D-5D7B56B94EB4}"/>
              </a:ext>
            </a:extLst>
          </p:cNvPr>
          <p:cNvSpPr txBox="1"/>
          <p:nvPr/>
        </p:nvSpPr>
        <p:spPr>
          <a:xfrm>
            <a:off x="2640049" y="36393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4BC25-1A0D-4D87-978C-E5FB17181789}"/>
              </a:ext>
            </a:extLst>
          </p:cNvPr>
          <p:cNvSpPr txBox="1"/>
          <p:nvPr/>
        </p:nvSpPr>
        <p:spPr>
          <a:xfrm>
            <a:off x="2640049" y="40929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19358C-C697-4223-99DF-A49D59BE0685}"/>
              </a:ext>
            </a:extLst>
          </p:cNvPr>
          <p:cNvSpPr txBox="1"/>
          <p:nvPr/>
        </p:nvSpPr>
        <p:spPr>
          <a:xfrm>
            <a:off x="2640049" y="4546593"/>
            <a:ext cx="6984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143C409-8F5E-4769-B18C-0E75041D89F2}"/>
              </a:ext>
            </a:extLst>
          </p:cNvPr>
          <p:cNvSpPr txBox="1"/>
          <p:nvPr/>
        </p:nvSpPr>
        <p:spPr>
          <a:xfrm>
            <a:off x="1880449" y="6312385"/>
            <a:ext cx="1458000" cy="381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91D15D-BAE5-4412-AC1C-ED8535705546}"/>
              </a:ext>
            </a:extLst>
          </p:cNvPr>
          <p:cNvSpPr txBox="1"/>
          <p:nvPr/>
        </p:nvSpPr>
        <p:spPr>
          <a:xfrm>
            <a:off x="3520197" y="2696118"/>
            <a:ext cx="30636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B73F1E-C9C7-4F1B-8285-DF8D59C0132B}"/>
              </a:ext>
            </a:extLst>
          </p:cNvPr>
          <p:cNvSpPr txBox="1"/>
          <p:nvPr/>
        </p:nvSpPr>
        <p:spPr>
          <a:xfrm>
            <a:off x="2580514" y="111946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99551D-832A-4AA6-939A-033CCAFEF350}"/>
              </a:ext>
            </a:extLst>
          </p:cNvPr>
          <p:cNvSpPr txBox="1"/>
          <p:nvPr/>
        </p:nvSpPr>
        <p:spPr>
          <a:xfrm>
            <a:off x="1790584" y="1601746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B637DE-F9CA-4712-AE67-BAF5F411B30D}"/>
              </a:ext>
            </a:extLst>
          </p:cNvPr>
          <p:cNvSpPr txBox="1"/>
          <p:nvPr/>
        </p:nvSpPr>
        <p:spPr>
          <a:xfrm>
            <a:off x="3484831" y="4766114"/>
            <a:ext cx="3121200" cy="150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6A879-9F51-4270-BE92-DC82BFC32D23}"/>
              </a:ext>
            </a:extLst>
          </p:cNvPr>
          <p:cNvSpPr txBox="1"/>
          <p:nvPr/>
        </p:nvSpPr>
        <p:spPr>
          <a:xfrm>
            <a:off x="3491397" y="7748525"/>
            <a:ext cx="3121200" cy="1501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8E3914-3C77-42C8-ABEB-797E52F90189}"/>
              </a:ext>
            </a:extLst>
          </p:cNvPr>
          <p:cNvSpPr txBox="1"/>
          <p:nvPr/>
        </p:nvSpPr>
        <p:spPr>
          <a:xfrm>
            <a:off x="297862" y="6312385"/>
            <a:ext cx="1458000" cy="381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1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5FC24D-0854-4E15-8AA0-899FDBFA6CBB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0f0ae0ff-29c4-4766-b250-c1a9bee8d430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Synonyms and Antonyms Worksheet</dc:title>
  <dc:creator>Sian Stebbings</dc:creator>
  <cp:lastModifiedBy>Emily Rigby</cp:lastModifiedBy>
  <cp:revision>9</cp:revision>
  <dcterms:created xsi:type="dcterms:W3CDTF">2018-03-13T10:12:31Z</dcterms:created>
  <dcterms:modified xsi:type="dcterms:W3CDTF">2020-05-13T17:50:33Z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  <property fmtid="{D5CDD505-2E9C-101B-9397-08002B2CF9AE}" pid="5" name="AuthorIds_UIVersion_2048">
    <vt:lpwstr>252</vt:lpwstr>
  </property>
</Properties>
</file>