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7AA376-FECA-406E-9D8D-E2C993402DCD}" v="29" dt="2020-05-13T18:19:18.3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4660"/>
  </p:normalViewPr>
  <p:slideViewPr>
    <p:cSldViewPr snapToGrid="0">
      <p:cViewPr>
        <p:scale>
          <a:sx n="40" d="100"/>
          <a:sy n="40" d="100"/>
        </p:scale>
        <p:origin x="228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D37AA376-FECA-406E-9D8D-E2C993402DCD}"/>
    <pc:docChg chg="custSel addSld delSld modSld">
      <pc:chgData name="Emily Rigby" userId="1e147217-0b90-46af-ae25-32c0bc3a243c" providerId="ADAL" clId="{D37AA376-FECA-406E-9D8D-E2C993402DCD}" dt="2020-05-13T18:20:31.227" v="238" actId="2696"/>
      <pc:docMkLst>
        <pc:docMk/>
      </pc:docMkLst>
      <pc:sldChg chg="addSp delSp modSp mod setBg">
        <pc:chgData name="Emily Rigby" userId="1e147217-0b90-46af-ae25-32c0bc3a243c" providerId="ADAL" clId="{D37AA376-FECA-406E-9D8D-E2C993402DCD}" dt="2020-05-13T18:19:55.007" v="237" actId="1038"/>
        <pc:sldMkLst>
          <pc:docMk/>
          <pc:sldMk cId="450253502" sldId="388"/>
        </pc:sldMkLst>
        <pc:spChg chg="add del mod">
          <ac:chgData name="Emily Rigby" userId="1e147217-0b90-46af-ae25-32c0bc3a243c" providerId="ADAL" clId="{D37AA376-FECA-406E-9D8D-E2C993402DCD}" dt="2020-05-13T18:14:14.833" v="157" actId="478"/>
          <ac:spMkLst>
            <pc:docMk/>
            <pc:sldMk cId="450253502" sldId="388"/>
            <ac:spMk id="2" creationId="{7EDEF8CC-D943-435E-B217-8E2D2D590F41}"/>
          </ac:spMkLst>
        </pc:spChg>
        <pc:spChg chg="add del mod">
          <ac:chgData name="Emily Rigby" userId="1e147217-0b90-46af-ae25-32c0bc3a243c" providerId="ADAL" clId="{D37AA376-FECA-406E-9D8D-E2C993402DCD}" dt="2020-05-13T18:07:45.848" v="53" actId="478"/>
          <ac:spMkLst>
            <pc:docMk/>
            <pc:sldMk cId="450253502" sldId="388"/>
            <ac:spMk id="3" creationId="{CE62A7F0-889F-4E34-95E2-4E1C2F6B29F0}"/>
          </ac:spMkLst>
        </pc:spChg>
        <pc:spChg chg="add mod">
          <ac:chgData name="Emily Rigby" userId="1e147217-0b90-46af-ae25-32c0bc3a243c" providerId="ADAL" clId="{D37AA376-FECA-406E-9D8D-E2C993402DCD}" dt="2020-05-13T18:15:24.630" v="175" actId="1037"/>
          <ac:spMkLst>
            <pc:docMk/>
            <pc:sldMk cId="450253502" sldId="388"/>
            <ac:spMk id="5" creationId="{5F5B1A33-36E9-4F77-8405-E4E75D63CE96}"/>
          </ac:spMkLst>
        </pc:spChg>
        <pc:spChg chg="add del mod">
          <ac:chgData name="Emily Rigby" userId="1e147217-0b90-46af-ae25-32c0bc3a243c" providerId="ADAL" clId="{D37AA376-FECA-406E-9D8D-E2C993402DCD}" dt="2020-05-13T18:08:11.393" v="63" actId="478"/>
          <ac:spMkLst>
            <pc:docMk/>
            <pc:sldMk cId="450253502" sldId="388"/>
            <ac:spMk id="11" creationId="{10E0338C-A82A-4230-AF34-BB08E5C5E028}"/>
          </ac:spMkLst>
        </pc:spChg>
        <pc:spChg chg="add del mod">
          <ac:chgData name="Emily Rigby" userId="1e147217-0b90-46af-ae25-32c0bc3a243c" providerId="ADAL" clId="{D37AA376-FECA-406E-9D8D-E2C993402DCD}" dt="2020-05-13T18:14:14.833" v="157" actId="478"/>
          <ac:spMkLst>
            <pc:docMk/>
            <pc:sldMk cId="450253502" sldId="388"/>
            <ac:spMk id="13" creationId="{7FA22089-7DD5-4A8E-856C-BE8714B6F118}"/>
          </ac:spMkLst>
        </pc:spChg>
        <pc:spChg chg="add del mod">
          <ac:chgData name="Emily Rigby" userId="1e147217-0b90-46af-ae25-32c0bc3a243c" providerId="ADAL" clId="{D37AA376-FECA-406E-9D8D-E2C993402DCD}" dt="2020-05-13T18:14:14.833" v="157" actId="478"/>
          <ac:spMkLst>
            <pc:docMk/>
            <pc:sldMk cId="450253502" sldId="388"/>
            <ac:spMk id="14" creationId="{F08D3ADC-CCB7-41DB-B6ED-8105BA0D23D4}"/>
          </ac:spMkLst>
        </pc:spChg>
        <pc:spChg chg="add del mod">
          <ac:chgData name="Emily Rigby" userId="1e147217-0b90-46af-ae25-32c0bc3a243c" providerId="ADAL" clId="{D37AA376-FECA-406E-9D8D-E2C993402DCD}" dt="2020-05-13T18:14:14.833" v="157" actId="478"/>
          <ac:spMkLst>
            <pc:docMk/>
            <pc:sldMk cId="450253502" sldId="388"/>
            <ac:spMk id="15" creationId="{19585E1E-D58A-46F6-B594-3A5B1AC0D7EA}"/>
          </ac:spMkLst>
        </pc:spChg>
        <pc:spChg chg="add del mod">
          <ac:chgData name="Emily Rigby" userId="1e147217-0b90-46af-ae25-32c0bc3a243c" providerId="ADAL" clId="{D37AA376-FECA-406E-9D8D-E2C993402DCD}" dt="2020-05-13T18:14:14.833" v="157" actId="478"/>
          <ac:spMkLst>
            <pc:docMk/>
            <pc:sldMk cId="450253502" sldId="388"/>
            <ac:spMk id="16" creationId="{A0A2F794-05F3-46B8-9A72-E17D0E646F19}"/>
          </ac:spMkLst>
        </pc:spChg>
        <pc:spChg chg="add del mod">
          <ac:chgData name="Emily Rigby" userId="1e147217-0b90-46af-ae25-32c0bc3a243c" providerId="ADAL" clId="{D37AA376-FECA-406E-9D8D-E2C993402DCD}" dt="2020-05-13T18:14:14.833" v="157" actId="478"/>
          <ac:spMkLst>
            <pc:docMk/>
            <pc:sldMk cId="450253502" sldId="388"/>
            <ac:spMk id="17" creationId="{79BBA454-492D-4105-A82A-4ACA1C0FF36A}"/>
          </ac:spMkLst>
        </pc:spChg>
        <pc:spChg chg="add del mod">
          <ac:chgData name="Emily Rigby" userId="1e147217-0b90-46af-ae25-32c0bc3a243c" providerId="ADAL" clId="{D37AA376-FECA-406E-9D8D-E2C993402DCD}" dt="2020-05-13T18:14:14.833" v="157" actId="478"/>
          <ac:spMkLst>
            <pc:docMk/>
            <pc:sldMk cId="450253502" sldId="388"/>
            <ac:spMk id="18" creationId="{EC138677-789E-4409-8E67-D56290E1A441}"/>
          </ac:spMkLst>
        </pc:spChg>
        <pc:spChg chg="add del mod">
          <ac:chgData name="Emily Rigby" userId="1e147217-0b90-46af-ae25-32c0bc3a243c" providerId="ADAL" clId="{D37AA376-FECA-406E-9D8D-E2C993402DCD}" dt="2020-05-13T18:14:14.833" v="157" actId="478"/>
          <ac:spMkLst>
            <pc:docMk/>
            <pc:sldMk cId="450253502" sldId="388"/>
            <ac:spMk id="19" creationId="{4FA173E8-3E95-4D84-B699-0C70A65F27DA}"/>
          </ac:spMkLst>
        </pc:spChg>
        <pc:spChg chg="add del mod">
          <ac:chgData name="Emily Rigby" userId="1e147217-0b90-46af-ae25-32c0bc3a243c" providerId="ADAL" clId="{D37AA376-FECA-406E-9D8D-E2C993402DCD}" dt="2020-05-13T18:14:14.833" v="157" actId="478"/>
          <ac:spMkLst>
            <pc:docMk/>
            <pc:sldMk cId="450253502" sldId="388"/>
            <ac:spMk id="20" creationId="{64ABB9C8-CBF1-4BDB-A2ED-A3DB75EA3FBB}"/>
          </ac:spMkLst>
        </pc:spChg>
        <pc:spChg chg="add mod">
          <ac:chgData name="Emily Rigby" userId="1e147217-0b90-46af-ae25-32c0bc3a243c" providerId="ADAL" clId="{D37AA376-FECA-406E-9D8D-E2C993402DCD}" dt="2020-05-13T18:15:37.627" v="179" actId="1035"/>
          <ac:spMkLst>
            <pc:docMk/>
            <pc:sldMk cId="450253502" sldId="388"/>
            <ac:spMk id="22" creationId="{4F2B53AA-760B-4801-AAE5-9E9EB4B89967}"/>
          </ac:spMkLst>
        </pc:spChg>
        <pc:spChg chg="add mod">
          <ac:chgData name="Emily Rigby" userId="1e147217-0b90-46af-ae25-32c0bc3a243c" providerId="ADAL" clId="{D37AA376-FECA-406E-9D8D-E2C993402DCD}" dt="2020-05-13T18:16:05.558" v="189" actId="1037"/>
          <ac:spMkLst>
            <pc:docMk/>
            <pc:sldMk cId="450253502" sldId="388"/>
            <ac:spMk id="23" creationId="{47038854-86B2-44CA-B21E-836BE1CFF978}"/>
          </ac:spMkLst>
        </pc:spChg>
        <pc:spChg chg="add mod">
          <ac:chgData name="Emily Rigby" userId="1e147217-0b90-46af-ae25-32c0bc3a243c" providerId="ADAL" clId="{D37AA376-FECA-406E-9D8D-E2C993402DCD}" dt="2020-05-13T18:16:25.026" v="193" actId="1038"/>
          <ac:spMkLst>
            <pc:docMk/>
            <pc:sldMk cId="450253502" sldId="388"/>
            <ac:spMk id="24" creationId="{BBE37477-209C-4861-AF58-364FBA08E578}"/>
          </ac:spMkLst>
        </pc:spChg>
        <pc:spChg chg="add mod">
          <ac:chgData name="Emily Rigby" userId="1e147217-0b90-46af-ae25-32c0bc3a243c" providerId="ADAL" clId="{D37AA376-FECA-406E-9D8D-E2C993402DCD}" dt="2020-05-13T18:19:46.809" v="235" actId="1036"/>
          <ac:spMkLst>
            <pc:docMk/>
            <pc:sldMk cId="450253502" sldId="388"/>
            <ac:spMk id="25" creationId="{AA9E0B69-2B8D-482F-B957-D40DFCC8F292}"/>
          </ac:spMkLst>
        </pc:spChg>
        <pc:spChg chg="add mod">
          <ac:chgData name="Emily Rigby" userId="1e147217-0b90-46af-ae25-32c0bc3a243c" providerId="ADAL" clId="{D37AA376-FECA-406E-9D8D-E2C993402DCD}" dt="2020-05-13T18:19:51.463" v="236" actId="1038"/>
          <ac:spMkLst>
            <pc:docMk/>
            <pc:sldMk cId="450253502" sldId="388"/>
            <ac:spMk id="26" creationId="{952CA5BE-D1C3-4064-994E-597A2E5BE59A}"/>
          </ac:spMkLst>
        </pc:spChg>
        <pc:spChg chg="add mod">
          <ac:chgData name="Emily Rigby" userId="1e147217-0b90-46af-ae25-32c0bc3a243c" providerId="ADAL" clId="{D37AA376-FECA-406E-9D8D-E2C993402DCD}" dt="2020-05-13T18:19:55.007" v="237" actId="1038"/>
          <ac:spMkLst>
            <pc:docMk/>
            <pc:sldMk cId="450253502" sldId="388"/>
            <ac:spMk id="28" creationId="{6ED36242-D88A-44BF-A730-5816A6E9E9E8}"/>
          </ac:spMkLst>
        </pc:spChg>
        <pc:spChg chg="add mod">
          <ac:chgData name="Emily Rigby" userId="1e147217-0b90-46af-ae25-32c0bc3a243c" providerId="ADAL" clId="{D37AA376-FECA-406E-9D8D-E2C993402DCD}" dt="2020-05-13T18:18:38.772" v="219" actId="1036"/>
          <ac:spMkLst>
            <pc:docMk/>
            <pc:sldMk cId="450253502" sldId="388"/>
            <ac:spMk id="31" creationId="{29EBB55C-6030-40B0-AB63-59D2124D5953}"/>
          </ac:spMkLst>
        </pc:spChg>
        <pc:spChg chg="add mod">
          <ac:chgData name="Emily Rigby" userId="1e147217-0b90-46af-ae25-32c0bc3a243c" providerId="ADAL" clId="{D37AA376-FECA-406E-9D8D-E2C993402DCD}" dt="2020-05-13T18:18:48.206" v="221" actId="1076"/>
          <ac:spMkLst>
            <pc:docMk/>
            <pc:sldMk cId="450253502" sldId="388"/>
            <ac:spMk id="36" creationId="{A540AA4B-1525-4D24-AB94-D3551DADB68E}"/>
          </ac:spMkLst>
        </pc:spChg>
        <pc:spChg chg="add mod">
          <ac:chgData name="Emily Rigby" userId="1e147217-0b90-46af-ae25-32c0bc3a243c" providerId="ADAL" clId="{D37AA376-FECA-406E-9D8D-E2C993402DCD}" dt="2020-05-13T18:19:02.340" v="226" actId="1036"/>
          <ac:spMkLst>
            <pc:docMk/>
            <pc:sldMk cId="450253502" sldId="388"/>
            <ac:spMk id="37" creationId="{D9463F42-CFE5-40FF-AE0B-B208BCF922F2}"/>
          </ac:spMkLst>
        </pc:spChg>
        <pc:spChg chg="add mod">
          <ac:chgData name="Emily Rigby" userId="1e147217-0b90-46af-ae25-32c0bc3a243c" providerId="ADAL" clId="{D37AA376-FECA-406E-9D8D-E2C993402DCD}" dt="2020-05-13T18:19:13.465" v="229" actId="1036"/>
          <ac:spMkLst>
            <pc:docMk/>
            <pc:sldMk cId="450253502" sldId="388"/>
            <ac:spMk id="38" creationId="{BB059B90-194F-4ECC-A329-BD504AA0AB0C}"/>
          </ac:spMkLst>
        </pc:spChg>
        <pc:spChg chg="add mod">
          <ac:chgData name="Emily Rigby" userId="1e147217-0b90-46af-ae25-32c0bc3a243c" providerId="ADAL" clId="{D37AA376-FECA-406E-9D8D-E2C993402DCD}" dt="2020-05-13T18:19:34.870" v="233" actId="14100"/>
          <ac:spMkLst>
            <pc:docMk/>
            <pc:sldMk cId="450253502" sldId="388"/>
            <ac:spMk id="39" creationId="{9E6396A5-7067-443B-BD2C-ACE5C0D28903}"/>
          </ac:spMkLst>
        </pc:spChg>
        <pc:grpChg chg="del">
          <ac:chgData name="Emily Rigby" userId="1e147217-0b90-46af-ae25-32c0bc3a243c" providerId="ADAL" clId="{D37AA376-FECA-406E-9D8D-E2C993402DCD}" dt="2020-05-13T18:14:14.833" v="157" actId="478"/>
          <ac:grpSpMkLst>
            <pc:docMk/>
            <pc:sldMk cId="450253502" sldId="388"/>
            <ac:grpSpMk id="29" creationId="{E1CBA7FB-49DB-4154-87A8-86B4585042BF}"/>
          </ac:grpSpMkLst>
        </pc:grpChg>
        <pc:graphicFrameChg chg="del modGraphic">
          <ac:chgData name="Emily Rigby" userId="1e147217-0b90-46af-ae25-32c0bc3a243c" providerId="ADAL" clId="{D37AA376-FECA-406E-9D8D-E2C993402DCD}" dt="2020-05-13T18:14:14.833" v="157" actId="478"/>
          <ac:graphicFrameMkLst>
            <pc:docMk/>
            <pc:sldMk cId="450253502" sldId="388"/>
            <ac:graphicFrameMk id="4" creationId="{EFB3214C-05EC-4A89-B465-54E3B7BB1C57}"/>
          </ac:graphicFrameMkLst>
        </pc:graphicFrameChg>
        <pc:graphicFrameChg chg="del">
          <ac:chgData name="Emily Rigby" userId="1e147217-0b90-46af-ae25-32c0bc3a243c" providerId="ADAL" clId="{D37AA376-FECA-406E-9D8D-E2C993402DCD}" dt="2020-05-13T18:14:14.833" v="157" actId="478"/>
          <ac:graphicFrameMkLst>
            <pc:docMk/>
            <pc:sldMk cId="450253502" sldId="388"/>
            <ac:graphicFrameMk id="27" creationId="{FBD04F78-C53A-4951-A20D-51B31D0904E4}"/>
          </ac:graphicFrameMkLst>
        </pc:graphicFrameChg>
        <pc:graphicFrameChg chg="del modGraphic">
          <ac:chgData name="Emily Rigby" userId="1e147217-0b90-46af-ae25-32c0bc3a243c" providerId="ADAL" clId="{D37AA376-FECA-406E-9D8D-E2C993402DCD}" dt="2020-05-13T18:14:14.833" v="157" actId="478"/>
          <ac:graphicFrameMkLst>
            <pc:docMk/>
            <pc:sldMk cId="450253502" sldId="388"/>
            <ac:graphicFrameMk id="30" creationId="{F7223BB5-D846-414F-AE0F-CC6C0F18001B}"/>
          </ac:graphicFrameMkLst>
        </pc:graphicFrameChg>
      </pc:sldChg>
      <pc:sldChg chg="add del">
        <pc:chgData name="Emily Rigby" userId="1e147217-0b90-46af-ae25-32c0bc3a243c" providerId="ADAL" clId="{D37AA376-FECA-406E-9D8D-E2C993402DCD}" dt="2020-05-13T18:20:31.227" v="238" actId="2696"/>
        <pc:sldMkLst>
          <pc:docMk/>
          <pc:sldMk cId="676786238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19E6-85FB-454C-964F-D4E580BBBE1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0729-E4A3-4DCE-B53D-4BA6819A7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9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7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2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1F88-A2B1-4CBE-826F-9C3A983184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F5B1A33-36E9-4F77-8405-E4E75D63CE96}"/>
              </a:ext>
            </a:extLst>
          </p:cNvPr>
          <p:cNvSpPr txBox="1"/>
          <p:nvPr/>
        </p:nvSpPr>
        <p:spPr>
          <a:xfrm>
            <a:off x="2714206" y="262381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2B53AA-760B-4801-AAE5-9E9EB4B89967}"/>
              </a:ext>
            </a:extLst>
          </p:cNvPr>
          <p:cNvSpPr txBox="1"/>
          <p:nvPr/>
        </p:nvSpPr>
        <p:spPr>
          <a:xfrm>
            <a:off x="2714206" y="338255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038854-86B2-44CA-B21E-836BE1CFF978}"/>
              </a:ext>
            </a:extLst>
          </p:cNvPr>
          <p:cNvSpPr txBox="1"/>
          <p:nvPr/>
        </p:nvSpPr>
        <p:spPr>
          <a:xfrm>
            <a:off x="1521901" y="4913473"/>
            <a:ext cx="8028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E37477-209C-4861-AF58-364FBA08E578}"/>
              </a:ext>
            </a:extLst>
          </p:cNvPr>
          <p:cNvSpPr txBox="1"/>
          <p:nvPr/>
        </p:nvSpPr>
        <p:spPr>
          <a:xfrm>
            <a:off x="1845445" y="5442391"/>
            <a:ext cx="8028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9E0B69-2B8D-482F-B957-D40DFCC8F292}"/>
              </a:ext>
            </a:extLst>
          </p:cNvPr>
          <p:cNvSpPr txBox="1"/>
          <p:nvPr/>
        </p:nvSpPr>
        <p:spPr>
          <a:xfrm>
            <a:off x="2913766" y="7125311"/>
            <a:ext cx="435600" cy="457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2CA5BE-D1C3-4064-994E-597A2E5BE59A}"/>
              </a:ext>
            </a:extLst>
          </p:cNvPr>
          <p:cNvSpPr txBox="1"/>
          <p:nvPr/>
        </p:nvSpPr>
        <p:spPr>
          <a:xfrm>
            <a:off x="2913592" y="7727576"/>
            <a:ext cx="435600" cy="457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D36242-D88A-44BF-A730-5816A6E9E9E8}"/>
              </a:ext>
            </a:extLst>
          </p:cNvPr>
          <p:cNvSpPr txBox="1"/>
          <p:nvPr/>
        </p:nvSpPr>
        <p:spPr>
          <a:xfrm>
            <a:off x="2913592" y="8334731"/>
            <a:ext cx="435600" cy="457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EBB55C-6030-40B0-AB63-59D2124D5953}"/>
              </a:ext>
            </a:extLst>
          </p:cNvPr>
          <p:cNvSpPr txBox="1"/>
          <p:nvPr/>
        </p:nvSpPr>
        <p:spPr>
          <a:xfrm>
            <a:off x="3550178" y="1665270"/>
            <a:ext cx="3038400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540AA4B-1525-4D24-AB94-D3551DADB68E}"/>
              </a:ext>
            </a:extLst>
          </p:cNvPr>
          <p:cNvSpPr txBox="1"/>
          <p:nvPr/>
        </p:nvSpPr>
        <p:spPr>
          <a:xfrm>
            <a:off x="3550178" y="2585375"/>
            <a:ext cx="3038400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9463F42-CFE5-40FF-AE0B-B208BCF922F2}"/>
              </a:ext>
            </a:extLst>
          </p:cNvPr>
          <p:cNvSpPr txBox="1"/>
          <p:nvPr/>
        </p:nvSpPr>
        <p:spPr>
          <a:xfrm>
            <a:off x="3550178" y="4592570"/>
            <a:ext cx="3038400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059B90-194F-4ECC-A329-BD504AA0AB0C}"/>
              </a:ext>
            </a:extLst>
          </p:cNvPr>
          <p:cNvSpPr txBox="1"/>
          <p:nvPr/>
        </p:nvSpPr>
        <p:spPr>
          <a:xfrm>
            <a:off x="3550178" y="5522454"/>
            <a:ext cx="3038400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6396A5-7067-443B-BD2C-ACE5C0D28903}"/>
              </a:ext>
            </a:extLst>
          </p:cNvPr>
          <p:cNvSpPr txBox="1"/>
          <p:nvPr/>
        </p:nvSpPr>
        <p:spPr>
          <a:xfrm>
            <a:off x="3550178" y="8101446"/>
            <a:ext cx="3038400" cy="108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25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D0BC13-6F43-4EB7-83DB-5D7D9D66648D}">
  <ds:schemaRefs>
    <ds:schemaRef ds:uri="http://purl.org/dc/elements/1.1/"/>
    <ds:schemaRef ds:uri="0f0ae0ff-29c4-4766-b250-c1a9bee8d430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48890E-829D-4DC0-8E3D-9AB7F8088B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2E41B6-B767-4088-87C7-B7515B452F8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Subordinating Conjunctions Worksheet</dc:title>
  <dc:creator>Sian Stebbings</dc:creator>
  <cp:lastModifiedBy>Emily Rigby</cp:lastModifiedBy>
  <cp:revision>10</cp:revision>
  <dcterms:created xsi:type="dcterms:W3CDTF">2018-10-23T11:48:34Z</dcterms:created>
  <dcterms:modified xsi:type="dcterms:W3CDTF">2020-05-13T18:20:58Z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