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00B2CE"/>
    <a:srgbClr val="CC00CC"/>
    <a:srgbClr val="FF990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817F6-ED31-47B3-85D3-395330B9A69F}" v="18" dt="2020-06-11T10:45:53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674"/>
  </p:normalViewPr>
  <p:slideViewPr>
    <p:cSldViewPr snapToGrid="0">
      <p:cViewPr>
        <p:scale>
          <a:sx n="100" d="100"/>
          <a:sy n="100" d="100"/>
        </p:scale>
        <p:origin x="2083" y="-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404817F6-ED31-47B3-85D3-395330B9A69F}"/>
    <pc:docChg chg="undo custSel addSld delSld modSld">
      <pc:chgData name="Rachael Green" userId="89c6f63e-7657-4ad0-8dd4-6f0c32cf62df" providerId="ADAL" clId="{404817F6-ED31-47B3-85D3-395330B9A69F}" dt="2020-06-11T10:46:13.013" v="41" actId="47"/>
      <pc:docMkLst>
        <pc:docMk/>
      </pc:docMkLst>
      <pc:sldChg chg="addSp delSp modSp mod setBg">
        <pc:chgData name="Rachael Green" userId="89c6f63e-7657-4ad0-8dd4-6f0c32cf62df" providerId="ADAL" clId="{404817F6-ED31-47B3-85D3-395330B9A69F}" dt="2020-06-11T10:46:00.752" v="40" actId="6549"/>
        <pc:sldMkLst>
          <pc:docMk/>
          <pc:sldMk cId="2145523831" sldId="387"/>
        </pc:sldMkLst>
        <pc:spChg chg="add del">
          <ac:chgData name="Rachael Green" userId="89c6f63e-7657-4ad0-8dd4-6f0c32cf62df" providerId="ADAL" clId="{404817F6-ED31-47B3-85D3-395330B9A69F}" dt="2020-06-11T10:45:31.098" v="32" actId="478"/>
          <ac:spMkLst>
            <pc:docMk/>
            <pc:sldMk cId="2145523831" sldId="387"/>
            <ac:spMk id="2" creationId="{B84BFB63-725A-4A09-85FB-9C1AF8FC9130}"/>
          </ac:spMkLst>
        </pc:spChg>
        <pc:spChg chg="add del mod">
          <ac:chgData name="Rachael Green" userId="89c6f63e-7657-4ad0-8dd4-6f0c32cf62df" providerId="ADAL" clId="{404817F6-ED31-47B3-85D3-395330B9A69F}" dt="2020-06-11T10:45:23.998" v="26" actId="11529"/>
          <ac:spMkLst>
            <pc:docMk/>
            <pc:sldMk cId="2145523831" sldId="387"/>
            <ac:spMk id="3" creationId="{83A033BA-4968-4148-83AD-3DDFBDF712A9}"/>
          </ac:spMkLst>
        </pc:spChg>
        <pc:spChg chg="add mod">
          <ac:chgData name="Rachael Green" userId="89c6f63e-7657-4ad0-8dd4-6f0c32cf62df" providerId="ADAL" clId="{404817F6-ED31-47B3-85D3-395330B9A69F}" dt="2020-06-11T10:46:00.752" v="40" actId="6549"/>
          <ac:spMkLst>
            <pc:docMk/>
            <pc:sldMk cId="2145523831" sldId="387"/>
            <ac:spMk id="10" creationId="{3C0085C7-1B7E-433B-B884-4774A0A189EB}"/>
          </ac:spMkLst>
        </pc:spChg>
        <pc:grpChg chg="add del">
          <ac:chgData name="Rachael Green" userId="89c6f63e-7657-4ad0-8dd4-6f0c32cf62df" providerId="ADAL" clId="{404817F6-ED31-47B3-85D3-395330B9A69F}" dt="2020-06-11T10:45:31.098" v="32" actId="478"/>
          <ac:grpSpMkLst>
            <pc:docMk/>
            <pc:sldMk cId="2145523831" sldId="387"/>
            <ac:grpSpMk id="14" creationId="{90E29AC7-C824-4780-A708-7E2B28EFBAE3}"/>
          </ac:grpSpMkLst>
        </pc:grpChg>
        <pc:graphicFrameChg chg="add del">
          <ac:chgData name="Rachael Green" userId="89c6f63e-7657-4ad0-8dd4-6f0c32cf62df" providerId="ADAL" clId="{404817F6-ED31-47B3-85D3-395330B9A69F}" dt="2020-06-11T10:45:31.098" v="32" actId="478"/>
          <ac:graphicFrameMkLst>
            <pc:docMk/>
            <pc:sldMk cId="2145523831" sldId="387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404817F6-ED31-47B3-85D3-395330B9A69F}" dt="2020-06-11T10:46:13.013" v="41" actId="47"/>
        <pc:sldMkLst>
          <pc:docMk/>
          <pc:sldMk cId="391621594" sldId="388"/>
        </pc:sldMkLst>
      </pc:sldChg>
      <pc:sldChg chg="add del">
        <pc:chgData name="Rachael Green" userId="89c6f63e-7657-4ad0-8dd4-6f0c32cf62df" providerId="ADAL" clId="{404817F6-ED31-47B3-85D3-395330B9A69F}" dt="2020-06-11T10:44:13.849" v="1" actId="47"/>
        <pc:sldMkLst>
          <pc:docMk/>
          <pc:sldMk cId="3872999781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6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C0085C7-1B7E-433B-B884-4774A0A189EB}"/>
              </a:ext>
            </a:extLst>
          </p:cNvPr>
          <p:cNvSpPr/>
          <p:nvPr/>
        </p:nvSpPr>
        <p:spPr>
          <a:xfrm>
            <a:off x="283191" y="1433014"/>
            <a:ext cx="6291618" cy="7383439"/>
          </a:xfrm>
          <a:prstGeom prst="roundRect">
            <a:avLst>
              <a:gd name="adj" fmla="val 6975"/>
            </a:avLst>
          </a:prstGeom>
          <a:noFill/>
          <a:ln w="3810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14350">
              <a:lnSpc>
                <a:spcPct val="150000"/>
              </a:lnSpc>
              <a:defRPr/>
            </a:pPr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23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54289C-E913-48CD-9360-6387ADD6CB9B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www.w3.org/XML/1998/namespace"/>
    <ds:schemaRef ds:uri="http://schemas.microsoft.com/office/infopath/2007/PartnerControls"/>
    <ds:schemaRef ds:uri="86144f90-c7b6-48d0-aae5-f5e9e48cc3df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0f0ae0ff-29c4-4766-b250-c1a9bee8d43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Finding tion in Text Worksheet</dc:title>
  <dc:creator>Sian Stebbings</dc:creator>
  <cp:lastModifiedBy>Rach Green</cp:lastModifiedBy>
  <cp:revision>22</cp:revision>
  <dcterms:created xsi:type="dcterms:W3CDTF">2018-10-23T11:51:23Z</dcterms:created>
  <dcterms:modified xsi:type="dcterms:W3CDTF">2020-06-11T10:46:21Z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