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5338"/>
    <a:srgbClr val="706F6F"/>
    <a:srgbClr val="F5F9FD"/>
    <a:srgbClr val="EFF5FB"/>
    <a:srgbClr val="ECF5E7"/>
    <a:srgbClr val="FF66CC"/>
    <a:srgbClr val="FF00FF"/>
    <a:srgbClr val="CC0000"/>
    <a:srgbClr val="FF99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E1EA13-9AD3-4B29-8356-2E509C9CC7A1}" v="15" dt="2020-07-01T12:10:27.2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8" autoAdjust="0"/>
    <p:restoredTop sz="94727"/>
  </p:normalViewPr>
  <p:slideViewPr>
    <p:cSldViewPr snapToGrid="0">
      <p:cViewPr varScale="1">
        <p:scale>
          <a:sx n="56" d="100"/>
          <a:sy n="56" d="100"/>
        </p:scale>
        <p:origin x="26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42E1EA13-9AD3-4B29-8356-2E509C9CC7A1}"/>
    <pc:docChg chg="addSld delSld modSld">
      <pc:chgData name="Rachael Green" userId="89c6f63e-7657-4ad0-8dd4-6f0c32cf62df" providerId="ADAL" clId="{42E1EA13-9AD3-4B29-8356-2E509C9CC7A1}" dt="2020-07-01T12:10:42.826" v="123" actId="47"/>
      <pc:docMkLst>
        <pc:docMk/>
      </pc:docMkLst>
      <pc:sldChg chg="addSp delSp modSp mod setBg">
        <pc:chgData name="Rachael Green" userId="89c6f63e-7657-4ad0-8dd4-6f0c32cf62df" providerId="ADAL" clId="{42E1EA13-9AD3-4B29-8356-2E509C9CC7A1}" dt="2020-07-01T12:10:39.664" v="122" actId="12788"/>
        <pc:sldMkLst>
          <pc:docMk/>
          <pc:sldMk cId="4109944685" sldId="385"/>
        </pc:sldMkLst>
        <pc:spChg chg="add mod">
          <ac:chgData name="Rachael Green" userId="89c6f63e-7657-4ad0-8dd4-6f0c32cf62df" providerId="ADAL" clId="{42E1EA13-9AD3-4B29-8356-2E509C9CC7A1}" dt="2020-07-01T12:07:46.157" v="23" actId="12788"/>
          <ac:spMkLst>
            <pc:docMk/>
            <pc:sldMk cId="4109944685" sldId="385"/>
            <ac:spMk id="2" creationId="{63B4410E-1BCC-4247-8876-ED88E313B889}"/>
          </ac:spMkLst>
        </pc:spChg>
        <pc:spChg chg="del">
          <ac:chgData name="Rachael Green" userId="89c6f63e-7657-4ad0-8dd4-6f0c32cf62df" providerId="ADAL" clId="{42E1EA13-9AD3-4B29-8356-2E509C9CC7A1}" dt="2020-07-01T12:06:02.824" v="1" actId="478"/>
          <ac:spMkLst>
            <pc:docMk/>
            <pc:sldMk cId="4109944685" sldId="385"/>
            <ac:spMk id="14" creationId="{F2CCBE46-86B4-4884-9C2C-036CAA46D670}"/>
          </ac:spMkLst>
        </pc:spChg>
        <pc:spChg chg="del">
          <ac:chgData name="Rachael Green" userId="89c6f63e-7657-4ad0-8dd4-6f0c32cf62df" providerId="ADAL" clId="{42E1EA13-9AD3-4B29-8356-2E509C9CC7A1}" dt="2020-07-01T12:06:02.824" v="1" actId="478"/>
          <ac:spMkLst>
            <pc:docMk/>
            <pc:sldMk cId="4109944685" sldId="385"/>
            <ac:spMk id="16" creationId="{60180E2C-502D-4786-B4AD-4D2744C43666}"/>
          </ac:spMkLst>
        </pc:spChg>
        <pc:spChg chg="add mod">
          <ac:chgData name="Rachael Green" userId="89c6f63e-7657-4ad0-8dd4-6f0c32cf62df" providerId="ADAL" clId="{42E1EA13-9AD3-4B29-8356-2E509C9CC7A1}" dt="2020-07-01T12:07:47.551" v="24" actId="465"/>
          <ac:spMkLst>
            <pc:docMk/>
            <pc:sldMk cId="4109944685" sldId="385"/>
            <ac:spMk id="20" creationId="{9377746F-3643-4383-9A0E-90305734BEBD}"/>
          </ac:spMkLst>
        </pc:spChg>
        <pc:spChg chg="add mod">
          <ac:chgData name="Rachael Green" userId="89c6f63e-7657-4ad0-8dd4-6f0c32cf62df" providerId="ADAL" clId="{42E1EA13-9AD3-4B29-8356-2E509C9CC7A1}" dt="2020-07-01T12:07:46.157" v="23" actId="12788"/>
          <ac:spMkLst>
            <pc:docMk/>
            <pc:sldMk cId="4109944685" sldId="385"/>
            <ac:spMk id="21" creationId="{D015FF6D-215D-4CF7-A08A-4F15CB89B7F0}"/>
          </ac:spMkLst>
        </pc:spChg>
        <pc:spChg chg="add mod">
          <ac:chgData name="Rachael Green" userId="89c6f63e-7657-4ad0-8dd4-6f0c32cf62df" providerId="ADAL" clId="{42E1EA13-9AD3-4B29-8356-2E509C9CC7A1}" dt="2020-07-01T12:09:22.801" v="88" actId="554"/>
          <ac:spMkLst>
            <pc:docMk/>
            <pc:sldMk cId="4109944685" sldId="385"/>
            <ac:spMk id="22" creationId="{0EE09898-2099-4520-9266-8323CE1D2E03}"/>
          </ac:spMkLst>
        </pc:spChg>
        <pc:spChg chg="add mod">
          <ac:chgData name="Rachael Green" userId="89c6f63e-7657-4ad0-8dd4-6f0c32cf62df" providerId="ADAL" clId="{42E1EA13-9AD3-4B29-8356-2E509C9CC7A1}" dt="2020-07-01T12:09:39.824" v="100" actId="552"/>
          <ac:spMkLst>
            <pc:docMk/>
            <pc:sldMk cId="4109944685" sldId="385"/>
            <ac:spMk id="23" creationId="{F57CF5FD-18BC-4A9A-B4D2-B8E483180A5B}"/>
          </ac:spMkLst>
        </pc:spChg>
        <pc:spChg chg="add mod">
          <ac:chgData name="Rachael Green" userId="89c6f63e-7657-4ad0-8dd4-6f0c32cf62df" providerId="ADAL" clId="{42E1EA13-9AD3-4B29-8356-2E509C9CC7A1}" dt="2020-07-01T12:10:05.959" v="108" actId="1038"/>
          <ac:spMkLst>
            <pc:docMk/>
            <pc:sldMk cId="4109944685" sldId="385"/>
            <ac:spMk id="24" creationId="{C87937C3-C071-4069-8ACB-ACDC495707ED}"/>
          </ac:spMkLst>
        </pc:spChg>
        <pc:spChg chg="add mod">
          <ac:chgData name="Rachael Green" userId="89c6f63e-7657-4ad0-8dd4-6f0c32cf62df" providerId="ADAL" clId="{42E1EA13-9AD3-4B29-8356-2E509C9CC7A1}" dt="2020-07-01T12:09:42.212" v="101" actId="465"/>
          <ac:spMkLst>
            <pc:docMk/>
            <pc:sldMk cId="4109944685" sldId="385"/>
            <ac:spMk id="25" creationId="{CC07C142-5052-4E3F-AB2D-40338CE7A263}"/>
          </ac:spMkLst>
        </pc:spChg>
        <pc:spChg chg="add mod">
          <ac:chgData name="Rachael Green" userId="89c6f63e-7657-4ad0-8dd4-6f0c32cf62df" providerId="ADAL" clId="{42E1EA13-9AD3-4B29-8356-2E509C9CC7A1}" dt="2020-07-01T12:10:22.582" v="117" actId="554"/>
          <ac:spMkLst>
            <pc:docMk/>
            <pc:sldMk cId="4109944685" sldId="385"/>
            <ac:spMk id="26" creationId="{3E370338-227B-432D-805F-538FCE5CB38B}"/>
          </ac:spMkLst>
        </pc:spChg>
        <pc:spChg chg="add mod">
          <ac:chgData name="Rachael Green" userId="89c6f63e-7657-4ad0-8dd4-6f0c32cf62df" providerId="ADAL" clId="{42E1EA13-9AD3-4B29-8356-2E509C9CC7A1}" dt="2020-07-01T12:10:22.582" v="117" actId="554"/>
          <ac:spMkLst>
            <pc:docMk/>
            <pc:sldMk cId="4109944685" sldId="385"/>
            <ac:spMk id="27" creationId="{0442E364-1C7D-44A8-B276-8692204D1F7A}"/>
          </ac:spMkLst>
        </pc:spChg>
        <pc:spChg chg="add mod">
          <ac:chgData name="Rachael Green" userId="89c6f63e-7657-4ad0-8dd4-6f0c32cf62df" providerId="ADAL" clId="{42E1EA13-9AD3-4B29-8356-2E509C9CC7A1}" dt="2020-07-01T12:10:39.664" v="122" actId="12788"/>
          <ac:spMkLst>
            <pc:docMk/>
            <pc:sldMk cId="4109944685" sldId="385"/>
            <ac:spMk id="28" creationId="{90709950-E28E-4B58-BB64-EA87B5479B12}"/>
          </ac:spMkLst>
        </pc:spChg>
        <pc:spChg chg="del">
          <ac:chgData name="Rachael Green" userId="89c6f63e-7657-4ad0-8dd4-6f0c32cf62df" providerId="ADAL" clId="{42E1EA13-9AD3-4B29-8356-2E509C9CC7A1}" dt="2020-07-01T12:06:02.824" v="1" actId="478"/>
          <ac:spMkLst>
            <pc:docMk/>
            <pc:sldMk cId="4109944685" sldId="385"/>
            <ac:spMk id="47" creationId="{8A89522F-EA15-4F10-822E-DDBD176D8695}"/>
          </ac:spMkLst>
        </pc:spChg>
        <pc:spChg chg="del">
          <ac:chgData name="Rachael Green" userId="89c6f63e-7657-4ad0-8dd4-6f0c32cf62df" providerId="ADAL" clId="{42E1EA13-9AD3-4B29-8356-2E509C9CC7A1}" dt="2020-07-01T12:06:02.824" v="1" actId="478"/>
          <ac:spMkLst>
            <pc:docMk/>
            <pc:sldMk cId="4109944685" sldId="385"/>
            <ac:spMk id="48" creationId="{9C40B47A-69AA-4C85-AC3A-12FB757B9314}"/>
          </ac:spMkLst>
        </pc:spChg>
        <pc:spChg chg="del">
          <ac:chgData name="Rachael Green" userId="89c6f63e-7657-4ad0-8dd4-6f0c32cf62df" providerId="ADAL" clId="{42E1EA13-9AD3-4B29-8356-2E509C9CC7A1}" dt="2020-07-01T12:06:02.824" v="1" actId="478"/>
          <ac:spMkLst>
            <pc:docMk/>
            <pc:sldMk cId="4109944685" sldId="385"/>
            <ac:spMk id="49" creationId="{FFAE31FF-A9C0-4AE5-A100-4A0BE277A40B}"/>
          </ac:spMkLst>
        </pc:spChg>
        <pc:spChg chg="del">
          <ac:chgData name="Rachael Green" userId="89c6f63e-7657-4ad0-8dd4-6f0c32cf62df" providerId="ADAL" clId="{42E1EA13-9AD3-4B29-8356-2E509C9CC7A1}" dt="2020-07-01T12:06:02.824" v="1" actId="478"/>
          <ac:spMkLst>
            <pc:docMk/>
            <pc:sldMk cId="4109944685" sldId="385"/>
            <ac:spMk id="50" creationId="{4A3FD6C1-6B5A-4FD1-A9E4-12C339E03C1D}"/>
          </ac:spMkLst>
        </pc:spChg>
        <pc:spChg chg="del">
          <ac:chgData name="Rachael Green" userId="89c6f63e-7657-4ad0-8dd4-6f0c32cf62df" providerId="ADAL" clId="{42E1EA13-9AD3-4B29-8356-2E509C9CC7A1}" dt="2020-07-01T12:06:02.824" v="1" actId="478"/>
          <ac:spMkLst>
            <pc:docMk/>
            <pc:sldMk cId="4109944685" sldId="385"/>
            <ac:spMk id="51" creationId="{C6F4DCC4-469C-468C-AD29-D267CB01C2B7}"/>
          </ac:spMkLst>
        </pc:spChg>
        <pc:grpChg chg="del">
          <ac:chgData name="Rachael Green" userId="89c6f63e-7657-4ad0-8dd4-6f0c32cf62df" providerId="ADAL" clId="{42E1EA13-9AD3-4B29-8356-2E509C9CC7A1}" dt="2020-07-01T12:06:02.824" v="1" actId="478"/>
          <ac:grpSpMkLst>
            <pc:docMk/>
            <pc:sldMk cId="4109944685" sldId="385"/>
            <ac:grpSpMk id="32" creationId="{E22FB72B-95B3-4903-BD07-460975F32189}"/>
          </ac:grpSpMkLst>
        </pc:grpChg>
        <pc:graphicFrameChg chg="del">
          <ac:chgData name="Rachael Green" userId="89c6f63e-7657-4ad0-8dd4-6f0c32cf62df" providerId="ADAL" clId="{42E1EA13-9AD3-4B29-8356-2E509C9CC7A1}" dt="2020-07-01T12:06:02.824" v="1" actId="478"/>
          <ac:graphicFrameMkLst>
            <pc:docMk/>
            <pc:sldMk cId="4109944685" sldId="385"/>
            <ac:graphicFrameMk id="7" creationId="{2505EF35-1E3A-408E-9D43-63558CFD7F90}"/>
          </ac:graphicFrameMkLst>
        </pc:graphicFrameChg>
        <pc:graphicFrameChg chg="del">
          <ac:chgData name="Rachael Green" userId="89c6f63e-7657-4ad0-8dd4-6f0c32cf62df" providerId="ADAL" clId="{42E1EA13-9AD3-4B29-8356-2E509C9CC7A1}" dt="2020-07-01T12:06:02.824" v="1" actId="478"/>
          <ac:graphicFrameMkLst>
            <pc:docMk/>
            <pc:sldMk cId="4109944685" sldId="385"/>
            <ac:graphicFrameMk id="19" creationId="{1634B3DC-2A89-4A78-85E0-AAABA1740C0F}"/>
          </ac:graphicFrameMkLst>
        </pc:graphicFrameChg>
        <pc:graphicFrameChg chg="del">
          <ac:chgData name="Rachael Green" userId="89c6f63e-7657-4ad0-8dd4-6f0c32cf62df" providerId="ADAL" clId="{42E1EA13-9AD3-4B29-8356-2E509C9CC7A1}" dt="2020-07-01T12:06:02.824" v="1" actId="478"/>
          <ac:graphicFrameMkLst>
            <pc:docMk/>
            <pc:sldMk cId="4109944685" sldId="385"/>
            <ac:graphicFrameMk id="41" creationId="{E29B27C4-C26B-4A0D-8450-77EF046FA962}"/>
          </ac:graphicFrameMkLst>
        </pc:graphicFrameChg>
        <pc:graphicFrameChg chg="del">
          <ac:chgData name="Rachael Green" userId="89c6f63e-7657-4ad0-8dd4-6f0c32cf62df" providerId="ADAL" clId="{42E1EA13-9AD3-4B29-8356-2E509C9CC7A1}" dt="2020-07-01T12:06:02.824" v="1" actId="478"/>
          <ac:graphicFrameMkLst>
            <pc:docMk/>
            <pc:sldMk cId="4109944685" sldId="385"/>
            <ac:graphicFrameMk id="52" creationId="{100B7BAD-B351-4379-A921-322B7503A212}"/>
          </ac:graphicFrameMkLst>
        </pc:graphicFrameChg>
        <pc:picChg chg="del">
          <ac:chgData name="Rachael Green" userId="89c6f63e-7657-4ad0-8dd4-6f0c32cf62df" providerId="ADAL" clId="{42E1EA13-9AD3-4B29-8356-2E509C9CC7A1}" dt="2020-07-01T12:06:02.824" v="1" actId="478"/>
          <ac:picMkLst>
            <pc:docMk/>
            <pc:sldMk cId="4109944685" sldId="385"/>
            <ac:picMk id="53" creationId="{4F23F525-07E6-4437-A30C-C4F87414AED8}"/>
          </ac:picMkLst>
        </pc:picChg>
      </pc:sldChg>
      <pc:sldChg chg="modSp add del">
        <pc:chgData name="Rachael Green" userId="89c6f63e-7657-4ad0-8dd4-6f0c32cf62df" providerId="ADAL" clId="{42E1EA13-9AD3-4B29-8356-2E509C9CC7A1}" dt="2020-07-01T12:10:42.826" v="123" actId="47"/>
        <pc:sldMkLst>
          <pc:docMk/>
          <pc:sldMk cId="93039007" sldId="386"/>
        </pc:sldMkLst>
        <pc:spChg chg="mod">
          <ac:chgData name="Rachael Green" userId="89c6f63e-7657-4ad0-8dd4-6f0c32cf62df" providerId="ADAL" clId="{42E1EA13-9AD3-4B29-8356-2E509C9CC7A1}" dt="2020-07-01T12:06:51.301" v="9" actId="207"/>
          <ac:spMkLst>
            <pc:docMk/>
            <pc:sldMk cId="93039007" sldId="386"/>
            <ac:spMk id="35" creationId="{5E83ABA4-FB64-4127-8007-D6A3088157D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B4410E-1BCC-4247-8876-ED88E313B889}"/>
              </a:ext>
            </a:extLst>
          </p:cNvPr>
          <p:cNvSpPr txBox="1"/>
          <p:nvPr/>
        </p:nvSpPr>
        <p:spPr>
          <a:xfrm>
            <a:off x="5237252" y="840778"/>
            <a:ext cx="1350000" cy="558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377746F-3643-4383-9A0E-90305734BEBD}"/>
              </a:ext>
            </a:extLst>
          </p:cNvPr>
          <p:cNvSpPr txBox="1"/>
          <p:nvPr/>
        </p:nvSpPr>
        <p:spPr>
          <a:xfrm>
            <a:off x="5237252" y="1485938"/>
            <a:ext cx="1350000" cy="558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015FF6D-215D-4CF7-A08A-4F15CB89B7F0}"/>
              </a:ext>
            </a:extLst>
          </p:cNvPr>
          <p:cNvSpPr txBox="1"/>
          <p:nvPr/>
        </p:nvSpPr>
        <p:spPr>
          <a:xfrm>
            <a:off x="5237252" y="2131098"/>
            <a:ext cx="1350000" cy="558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EE09898-2099-4520-9266-8323CE1D2E03}"/>
              </a:ext>
            </a:extLst>
          </p:cNvPr>
          <p:cNvSpPr txBox="1"/>
          <p:nvPr/>
        </p:nvSpPr>
        <p:spPr>
          <a:xfrm>
            <a:off x="3545612" y="4455198"/>
            <a:ext cx="3060000" cy="360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7CF5FD-18BC-4A9A-B4D2-B8E483180A5B}"/>
              </a:ext>
            </a:extLst>
          </p:cNvPr>
          <p:cNvSpPr txBox="1"/>
          <p:nvPr/>
        </p:nvSpPr>
        <p:spPr>
          <a:xfrm>
            <a:off x="399480" y="4455198"/>
            <a:ext cx="1155000" cy="360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87937C3-C071-4069-8ACB-ACDC495707ED}"/>
              </a:ext>
            </a:extLst>
          </p:cNvPr>
          <p:cNvSpPr txBox="1"/>
          <p:nvPr/>
        </p:nvSpPr>
        <p:spPr>
          <a:xfrm>
            <a:off x="3611880" y="5045083"/>
            <a:ext cx="2988000" cy="360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C07C142-5052-4E3F-AB2D-40338CE7A263}"/>
              </a:ext>
            </a:extLst>
          </p:cNvPr>
          <p:cNvSpPr txBox="1"/>
          <p:nvPr/>
        </p:nvSpPr>
        <p:spPr>
          <a:xfrm>
            <a:off x="399480" y="5045083"/>
            <a:ext cx="1155000" cy="360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E370338-227B-432D-805F-538FCE5CB38B}"/>
              </a:ext>
            </a:extLst>
          </p:cNvPr>
          <p:cNvSpPr txBox="1"/>
          <p:nvPr/>
        </p:nvSpPr>
        <p:spPr>
          <a:xfrm>
            <a:off x="3208020" y="5634968"/>
            <a:ext cx="3374732" cy="360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442E364-1C7D-44A8-B276-8692204D1F7A}"/>
              </a:ext>
            </a:extLst>
          </p:cNvPr>
          <p:cNvSpPr txBox="1"/>
          <p:nvPr/>
        </p:nvSpPr>
        <p:spPr>
          <a:xfrm>
            <a:off x="399480" y="5634968"/>
            <a:ext cx="1155000" cy="360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0709950-E28E-4B58-BB64-EA87B5479B12}"/>
              </a:ext>
            </a:extLst>
          </p:cNvPr>
          <p:cNvSpPr txBox="1"/>
          <p:nvPr/>
        </p:nvSpPr>
        <p:spPr>
          <a:xfrm>
            <a:off x="247634" y="8145780"/>
            <a:ext cx="6362732" cy="9906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3254DE-2C49-4C2E-AA74-CC3201AFFB99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6144f90-c7b6-48d0-aae5-f5e9e48cc3df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11061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Using Conjunctions to Express Time, Place and Cause Worksheet</dc:title>
  <dc:creator>Sian Stebbings</dc:creator>
  <cp:lastModifiedBy>Rach Green</cp:lastModifiedBy>
  <cp:revision>18</cp:revision>
  <dcterms:created xsi:type="dcterms:W3CDTF">2018-10-23T11:51:23Z</dcterms:created>
  <dcterms:modified xsi:type="dcterms:W3CDTF">2020-07-01T12:10:48Z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