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FF9300"/>
    <a:srgbClr val="706F6F"/>
    <a:srgbClr val="FF99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FBC94-680E-4171-9F37-020305F4446B}" v="20" dt="2020-07-01T14:32:10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915"/>
  </p:normalViewPr>
  <p:slideViewPr>
    <p:cSldViewPr snapToGrid="0">
      <p:cViewPr>
        <p:scale>
          <a:sx n="66" d="100"/>
          <a:sy n="66" d="100"/>
        </p:scale>
        <p:origin x="2664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ABEFBC94-680E-4171-9F37-020305F4446B}"/>
    <pc:docChg chg="addSld delSld modSld">
      <pc:chgData name="Rachael Green" userId="89c6f63e-7657-4ad0-8dd4-6f0c32cf62df" providerId="ADAL" clId="{ABEFBC94-680E-4171-9F37-020305F4446B}" dt="2020-07-01T14:32:33.950" v="81" actId="47"/>
      <pc:docMkLst>
        <pc:docMk/>
      </pc:docMkLst>
      <pc:sldChg chg="addSp delSp modSp mod setBg">
        <pc:chgData name="Rachael Green" userId="89c6f63e-7657-4ad0-8dd4-6f0c32cf62df" providerId="ADAL" clId="{ABEFBC94-680E-4171-9F37-020305F4446B}" dt="2020-07-01T14:32:31.356" v="80" actId="255"/>
        <pc:sldMkLst>
          <pc:docMk/>
          <pc:sldMk cId="1759987482" sldId="386"/>
        </pc:sldMkLst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2" creationId="{F3F4AB4F-12B8-4CEE-AE1E-26CF347FD22A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15" creationId="{23B6CB51-9F5F-4691-9CA2-6BD26CFEA6DA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16" creationId="{2CF38DA9-1DDD-4491-9460-D041D7925F14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18" creationId="{371FF079-5159-4946-A4D1-D73F2DBAD034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20" creationId="{2EECAA48-A52D-4CE0-A6CC-CDCA5C99EE81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21" creationId="{D9094659-4368-42B5-976A-60D85A92B1C9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23" creationId="{DA195D49-9BA5-48D2-9174-D425F96593F8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24" creationId="{A42724B5-62F6-4383-8307-6773FF4A2CE6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27" creationId="{28633C2A-A05E-4F07-89D7-33F3C5B83F8D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30" creationId="{91F7D84B-988E-4F5A-BBD0-21CDD9463F3D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31" creationId="{497D9D73-45D0-489D-8E05-B0C0967C79B6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32" creationId="{A766E618-39EE-4C82-B008-E374F615D3E4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34" creationId="{8F603A82-5A5D-4005-8F92-C33AB77C7FBF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36" creationId="{C45BE14F-E438-4269-B3FA-39A50D67AD30}"/>
          </ac:spMkLst>
        </pc:spChg>
        <pc:spChg chg="add mod">
          <ac:chgData name="Rachael Green" userId="89c6f63e-7657-4ad0-8dd4-6f0c32cf62df" providerId="ADAL" clId="{ABEFBC94-680E-4171-9F37-020305F4446B}" dt="2020-07-01T14:32:31.356" v="80" actId="255"/>
          <ac:spMkLst>
            <pc:docMk/>
            <pc:sldMk cId="1759987482" sldId="386"/>
            <ac:spMk id="37" creationId="{642EFAD9-629F-4FCE-A2D8-F73D375D669D}"/>
          </ac:spMkLst>
        </pc:spChg>
        <pc:grpChg chg="del">
          <ac:chgData name="Rachael Green" userId="89c6f63e-7657-4ad0-8dd4-6f0c32cf62df" providerId="ADAL" clId="{ABEFBC94-680E-4171-9F37-020305F4446B}" dt="2020-07-01T14:27:53.458" v="1" actId="478"/>
          <ac:grpSpMkLst>
            <pc:docMk/>
            <pc:sldMk cId="1759987482" sldId="386"/>
            <ac:grpSpMk id="6" creationId="{600725A0-3EE0-4466-BAB3-EFBD60D2B05B}"/>
          </ac:grpSpMkLst>
        </pc:grpChg>
        <pc:grpChg chg="del">
          <ac:chgData name="Rachael Green" userId="89c6f63e-7657-4ad0-8dd4-6f0c32cf62df" providerId="ADAL" clId="{ABEFBC94-680E-4171-9F37-020305F4446B}" dt="2020-07-01T14:27:53.458" v="1" actId="478"/>
          <ac:grpSpMkLst>
            <pc:docMk/>
            <pc:sldMk cId="1759987482" sldId="386"/>
            <ac:grpSpMk id="25" creationId="{112AC53C-6803-4DE3-9888-F63F571FADB2}"/>
          </ac:grpSpMkLst>
        </pc:grpChg>
        <pc:graphicFrameChg chg="del">
          <ac:chgData name="Rachael Green" userId="89c6f63e-7657-4ad0-8dd4-6f0c32cf62df" providerId="ADAL" clId="{ABEFBC94-680E-4171-9F37-020305F4446B}" dt="2020-07-01T14:27:53.458" v="1" actId="478"/>
          <ac:graphicFrameMkLst>
            <pc:docMk/>
            <pc:sldMk cId="1759987482" sldId="386"/>
            <ac:graphicFrameMk id="3" creationId="{302120F4-FCAE-41F0-99A4-2C41C2A4A7A8}"/>
          </ac:graphicFrameMkLst>
        </pc:graphicFrameChg>
        <pc:graphicFrameChg chg="del">
          <ac:chgData name="Rachael Green" userId="89c6f63e-7657-4ad0-8dd4-6f0c32cf62df" providerId="ADAL" clId="{ABEFBC94-680E-4171-9F37-020305F4446B}" dt="2020-07-01T14:27:53.458" v="1" actId="478"/>
          <ac:graphicFrameMkLst>
            <pc:docMk/>
            <pc:sldMk cId="1759987482" sldId="386"/>
            <ac:graphicFrameMk id="17" creationId="{DF6D2534-2B67-4233-AD79-CFDC3083244E}"/>
          </ac:graphicFrameMkLst>
        </pc:graphicFrameChg>
        <pc:graphicFrameChg chg="del">
          <ac:chgData name="Rachael Green" userId="89c6f63e-7657-4ad0-8dd4-6f0c32cf62df" providerId="ADAL" clId="{ABEFBC94-680E-4171-9F37-020305F4446B}" dt="2020-07-01T14:27:53.458" v="1" actId="478"/>
          <ac:graphicFrameMkLst>
            <pc:docMk/>
            <pc:sldMk cId="1759987482" sldId="386"/>
            <ac:graphicFrameMk id="19" creationId="{727BA2EA-9010-41D3-96A2-00F1CF509D5C}"/>
          </ac:graphicFrameMkLst>
        </pc:graphicFrameChg>
        <pc:graphicFrameChg chg="del">
          <ac:chgData name="Rachael Green" userId="89c6f63e-7657-4ad0-8dd4-6f0c32cf62df" providerId="ADAL" clId="{ABEFBC94-680E-4171-9F37-020305F4446B}" dt="2020-07-01T14:27:53.458" v="1" actId="478"/>
          <ac:graphicFrameMkLst>
            <pc:docMk/>
            <pc:sldMk cId="1759987482" sldId="386"/>
            <ac:graphicFrameMk id="35" creationId="{C80D026A-9952-43C1-845D-7ECCA53B8CAE}"/>
          </ac:graphicFrameMkLst>
        </pc:graphicFrameChg>
        <pc:graphicFrameChg chg="del">
          <ac:chgData name="Rachael Green" userId="89c6f63e-7657-4ad0-8dd4-6f0c32cf62df" providerId="ADAL" clId="{ABEFBC94-680E-4171-9F37-020305F4446B}" dt="2020-07-01T14:27:53.458" v="1" actId="478"/>
          <ac:graphicFrameMkLst>
            <pc:docMk/>
            <pc:sldMk cId="1759987482" sldId="386"/>
            <ac:graphicFrameMk id="41" creationId="{E29B27C4-C26B-4A0D-8450-77EF046FA962}"/>
          </ac:graphicFrameMkLst>
        </pc:graphicFrameChg>
      </pc:sldChg>
      <pc:sldChg chg="modSp add del">
        <pc:chgData name="Rachael Green" userId="89c6f63e-7657-4ad0-8dd4-6f0c32cf62df" providerId="ADAL" clId="{ABEFBC94-680E-4171-9F37-020305F4446B}" dt="2020-07-01T14:32:33.950" v="81" actId="47"/>
        <pc:sldMkLst>
          <pc:docMk/>
          <pc:sldMk cId="3572414187" sldId="387"/>
        </pc:sldMkLst>
        <pc:spChg chg="mod">
          <ac:chgData name="Rachael Green" userId="89c6f63e-7657-4ad0-8dd4-6f0c32cf62df" providerId="ADAL" clId="{ABEFBC94-680E-4171-9F37-020305F4446B}" dt="2020-07-01T14:29:35.548" v="9" actId="207"/>
          <ac:spMkLst>
            <pc:docMk/>
            <pc:sldMk cId="3572414187" sldId="387"/>
            <ac:spMk id="29" creationId="{B0277B57-3B7F-4A76-BD55-50F672BE0F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8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F4AB4F-12B8-4CEE-AE1E-26CF347FD22A}"/>
              </a:ext>
            </a:extLst>
          </p:cNvPr>
          <p:cNvSpPr txBox="1"/>
          <p:nvPr/>
        </p:nvSpPr>
        <p:spPr>
          <a:xfrm>
            <a:off x="4465630" y="1198357"/>
            <a:ext cx="207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6CB51-9F5F-4691-9CA2-6BD26CFEA6DA}"/>
              </a:ext>
            </a:extLst>
          </p:cNvPr>
          <p:cNvSpPr txBox="1"/>
          <p:nvPr/>
        </p:nvSpPr>
        <p:spPr>
          <a:xfrm>
            <a:off x="2390760" y="1594357"/>
            <a:ext cx="207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38DA9-1DDD-4491-9460-D041D7925F14}"/>
              </a:ext>
            </a:extLst>
          </p:cNvPr>
          <p:cNvSpPr txBox="1"/>
          <p:nvPr/>
        </p:nvSpPr>
        <p:spPr>
          <a:xfrm>
            <a:off x="2390760" y="1990357"/>
            <a:ext cx="207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1FF079-5159-4946-A4D1-D73F2DBAD034}"/>
              </a:ext>
            </a:extLst>
          </p:cNvPr>
          <p:cNvSpPr txBox="1"/>
          <p:nvPr/>
        </p:nvSpPr>
        <p:spPr>
          <a:xfrm>
            <a:off x="2386950" y="2386357"/>
            <a:ext cx="207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ECAA48-A52D-4CE0-A6CC-CDCA5C99EE81}"/>
              </a:ext>
            </a:extLst>
          </p:cNvPr>
          <p:cNvSpPr txBox="1"/>
          <p:nvPr/>
        </p:nvSpPr>
        <p:spPr>
          <a:xfrm>
            <a:off x="2386950" y="2782357"/>
            <a:ext cx="207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094659-4368-42B5-976A-60D85A92B1C9}"/>
              </a:ext>
            </a:extLst>
          </p:cNvPr>
          <p:cNvSpPr txBox="1"/>
          <p:nvPr/>
        </p:nvSpPr>
        <p:spPr>
          <a:xfrm>
            <a:off x="4465630" y="1990357"/>
            <a:ext cx="207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195D49-9BA5-48D2-9174-D425F96593F8}"/>
              </a:ext>
            </a:extLst>
          </p:cNvPr>
          <p:cNvSpPr txBox="1"/>
          <p:nvPr/>
        </p:nvSpPr>
        <p:spPr>
          <a:xfrm>
            <a:off x="4465630" y="2386357"/>
            <a:ext cx="207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2724B5-62F6-4383-8307-6773FF4A2CE6}"/>
              </a:ext>
            </a:extLst>
          </p:cNvPr>
          <p:cNvSpPr txBox="1"/>
          <p:nvPr/>
        </p:nvSpPr>
        <p:spPr>
          <a:xfrm>
            <a:off x="4465630" y="2782357"/>
            <a:ext cx="207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633C2A-A05E-4F07-89D7-33F3C5B83F8D}"/>
              </a:ext>
            </a:extLst>
          </p:cNvPr>
          <p:cNvSpPr txBox="1"/>
          <p:nvPr/>
        </p:nvSpPr>
        <p:spPr>
          <a:xfrm>
            <a:off x="4672950" y="3703537"/>
            <a:ext cx="793130" cy="25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F7D84B-988E-4F5A-BBD0-21CDD9463F3D}"/>
              </a:ext>
            </a:extLst>
          </p:cNvPr>
          <p:cNvSpPr txBox="1"/>
          <p:nvPr/>
        </p:nvSpPr>
        <p:spPr>
          <a:xfrm>
            <a:off x="3994770" y="4305517"/>
            <a:ext cx="793130" cy="25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7D9D73-45D0-489D-8E05-B0C0967C79B6}"/>
              </a:ext>
            </a:extLst>
          </p:cNvPr>
          <p:cNvSpPr txBox="1"/>
          <p:nvPr/>
        </p:nvSpPr>
        <p:spPr>
          <a:xfrm>
            <a:off x="1226170" y="5164037"/>
            <a:ext cx="793130" cy="25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66E618-39EE-4C82-B008-E374F615D3E4}"/>
              </a:ext>
            </a:extLst>
          </p:cNvPr>
          <p:cNvSpPr txBox="1"/>
          <p:nvPr/>
        </p:nvSpPr>
        <p:spPr>
          <a:xfrm>
            <a:off x="1525890" y="5738077"/>
            <a:ext cx="793130" cy="25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F603A82-5A5D-4005-8F92-C33AB77C7FBF}"/>
              </a:ext>
            </a:extLst>
          </p:cNvPr>
          <p:cNvSpPr txBox="1"/>
          <p:nvPr/>
        </p:nvSpPr>
        <p:spPr>
          <a:xfrm>
            <a:off x="682610" y="5164037"/>
            <a:ext cx="506110" cy="25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45BE14F-E438-4269-B3FA-39A50D67AD30}"/>
              </a:ext>
            </a:extLst>
          </p:cNvPr>
          <p:cNvSpPr txBox="1"/>
          <p:nvPr/>
        </p:nvSpPr>
        <p:spPr>
          <a:xfrm>
            <a:off x="973115" y="5738077"/>
            <a:ext cx="506110" cy="252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2EFAD9-629F-4FCE-A2D8-F73D375D669D}"/>
              </a:ext>
            </a:extLst>
          </p:cNvPr>
          <p:cNvSpPr txBox="1"/>
          <p:nvPr/>
        </p:nvSpPr>
        <p:spPr>
          <a:xfrm>
            <a:off x="222545" y="8267916"/>
            <a:ext cx="6412910" cy="891324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87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297CED-5C0E-4721-9EB7-8969AC562BFA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purl.org/dc/terms/"/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Present Perfect or Simple Past Worksheet</dc:title>
  <dc:creator>Sian Stebbings</dc:creator>
  <cp:lastModifiedBy>Rach Green</cp:lastModifiedBy>
  <cp:revision>27</cp:revision>
  <dcterms:created xsi:type="dcterms:W3CDTF">2018-10-23T11:51:23Z</dcterms:created>
  <dcterms:modified xsi:type="dcterms:W3CDTF">2020-07-01T14:32:43Z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