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5338"/>
    <a:srgbClr val="FF9300"/>
    <a:srgbClr val="706F6F"/>
    <a:srgbClr val="FF99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B5A47-3C84-428F-9296-D4C85679EE97}" v="14" dt="2020-07-01T12:36:15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915"/>
  </p:normalViewPr>
  <p:slideViewPr>
    <p:cSldViewPr snapToGrid="0">
      <p:cViewPr>
        <p:scale>
          <a:sx n="75" d="100"/>
          <a:sy n="75" d="100"/>
        </p:scale>
        <p:origin x="2467" y="-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6CCB5A47-3C84-428F-9296-D4C85679EE97}"/>
    <pc:docChg chg="undo custSel addSld delSld modSld">
      <pc:chgData name="Rachael Green" userId="89c6f63e-7657-4ad0-8dd4-6f0c32cf62df" providerId="ADAL" clId="{6CCB5A47-3C84-428F-9296-D4C85679EE97}" dt="2020-07-01T12:36:25.648" v="34" actId="47"/>
      <pc:docMkLst>
        <pc:docMk/>
      </pc:docMkLst>
      <pc:sldChg chg="addSp delSp modSp mod setBg">
        <pc:chgData name="Rachael Green" userId="89c6f63e-7657-4ad0-8dd4-6f0c32cf62df" providerId="ADAL" clId="{6CCB5A47-3C84-428F-9296-D4C85679EE97}" dt="2020-07-01T12:36:22.722" v="33" actId="12788"/>
        <pc:sldMkLst>
          <pc:docMk/>
          <pc:sldMk cId="1759987482" sldId="386"/>
        </pc:sldMkLst>
        <pc:spChg chg="del">
          <ac:chgData name="Rachael Green" userId="89c6f63e-7657-4ad0-8dd4-6f0c32cf62df" providerId="ADAL" clId="{6CCB5A47-3C84-428F-9296-D4C85679EE97}" dt="2020-07-01T12:33:37.576" v="1" actId="478"/>
          <ac:spMkLst>
            <pc:docMk/>
            <pc:sldMk cId="1759987482" sldId="386"/>
            <ac:spMk id="2" creationId="{C2E1836A-0BB7-472B-A0B9-19BB8DA3C5D4}"/>
          </ac:spMkLst>
        </pc:spChg>
        <pc:spChg chg="add del mod">
          <ac:chgData name="Rachael Green" userId="89c6f63e-7657-4ad0-8dd4-6f0c32cf62df" providerId="ADAL" clId="{6CCB5A47-3C84-428F-9296-D4C85679EE97}" dt="2020-07-01T12:34:04.473" v="7"/>
          <ac:spMkLst>
            <pc:docMk/>
            <pc:sldMk cId="1759987482" sldId="386"/>
            <ac:spMk id="3" creationId="{4B941B97-09E8-4855-90EC-1CA4D17FDE90}"/>
          </ac:spMkLst>
        </pc:spChg>
        <pc:spChg chg="add mod">
          <ac:chgData name="Rachael Green" userId="89c6f63e-7657-4ad0-8dd4-6f0c32cf62df" providerId="ADAL" clId="{6CCB5A47-3C84-428F-9296-D4C85679EE97}" dt="2020-07-01T12:35:57.905" v="27" actId="1036"/>
          <ac:spMkLst>
            <pc:docMk/>
            <pc:sldMk cId="1759987482" sldId="386"/>
            <ac:spMk id="4" creationId="{6CF5C157-C0E2-4F21-8E1D-EC0EA7A435A4}"/>
          </ac:spMkLst>
        </pc:spChg>
        <pc:spChg chg="add mod">
          <ac:chgData name="Rachael Green" userId="89c6f63e-7657-4ad0-8dd4-6f0c32cf62df" providerId="ADAL" clId="{6CCB5A47-3C84-428F-9296-D4C85679EE97}" dt="2020-07-01T12:35:57.905" v="27" actId="1036"/>
          <ac:spMkLst>
            <pc:docMk/>
            <pc:sldMk cId="1759987482" sldId="386"/>
            <ac:spMk id="19" creationId="{813E9947-6D86-49B5-8666-7FCF0C6B519A}"/>
          </ac:spMkLst>
        </pc:spChg>
        <pc:spChg chg="add mod">
          <ac:chgData name="Rachael Green" userId="89c6f63e-7657-4ad0-8dd4-6f0c32cf62df" providerId="ADAL" clId="{6CCB5A47-3C84-428F-9296-D4C85679EE97}" dt="2020-07-01T12:35:57.905" v="27" actId="1036"/>
          <ac:spMkLst>
            <pc:docMk/>
            <pc:sldMk cId="1759987482" sldId="386"/>
            <ac:spMk id="20" creationId="{882057C6-2C32-4F20-95CA-345A1139F808}"/>
          </ac:spMkLst>
        </pc:spChg>
        <pc:spChg chg="add mod">
          <ac:chgData name="Rachael Green" userId="89c6f63e-7657-4ad0-8dd4-6f0c32cf62df" providerId="ADAL" clId="{6CCB5A47-3C84-428F-9296-D4C85679EE97}" dt="2020-07-01T12:36:02.277" v="28" actId="571"/>
          <ac:spMkLst>
            <pc:docMk/>
            <pc:sldMk cId="1759987482" sldId="386"/>
            <ac:spMk id="22" creationId="{E6B34634-30B7-4B38-A074-7B54D4E19F8C}"/>
          </ac:spMkLst>
        </pc:spChg>
        <pc:spChg chg="del">
          <ac:chgData name="Rachael Green" userId="89c6f63e-7657-4ad0-8dd4-6f0c32cf62df" providerId="ADAL" clId="{6CCB5A47-3C84-428F-9296-D4C85679EE97}" dt="2020-07-01T12:33:37.576" v="1" actId="478"/>
          <ac:spMkLst>
            <pc:docMk/>
            <pc:sldMk cId="1759987482" sldId="386"/>
            <ac:spMk id="31" creationId="{CE1F0A8F-AD19-423E-9C9E-A609CEABE673}"/>
          </ac:spMkLst>
        </pc:spChg>
        <pc:spChg chg="del">
          <ac:chgData name="Rachael Green" userId="89c6f63e-7657-4ad0-8dd4-6f0c32cf62df" providerId="ADAL" clId="{6CCB5A47-3C84-428F-9296-D4C85679EE97}" dt="2020-07-01T12:33:37.576" v="1" actId="478"/>
          <ac:spMkLst>
            <pc:docMk/>
            <pc:sldMk cId="1759987482" sldId="386"/>
            <ac:spMk id="32" creationId="{E325A2E0-0938-4A82-A59C-59CB1D14333A}"/>
          </ac:spMkLst>
        </pc:spChg>
        <pc:spChg chg="add mod">
          <ac:chgData name="Rachael Green" userId="89c6f63e-7657-4ad0-8dd4-6f0c32cf62df" providerId="ADAL" clId="{6CCB5A47-3C84-428F-9296-D4C85679EE97}" dt="2020-07-01T12:36:02.277" v="28" actId="571"/>
          <ac:spMkLst>
            <pc:docMk/>
            <pc:sldMk cId="1759987482" sldId="386"/>
            <ac:spMk id="33" creationId="{001AEEFE-E125-45AB-A974-1FB20C6A5056}"/>
          </ac:spMkLst>
        </pc:spChg>
        <pc:spChg chg="add mod">
          <ac:chgData name="Rachael Green" userId="89c6f63e-7657-4ad0-8dd4-6f0c32cf62df" providerId="ADAL" clId="{6CCB5A47-3C84-428F-9296-D4C85679EE97}" dt="2020-07-01T12:36:02.277" v="28" actId="571"/>
          <ac:spMkLst>
            <pc:docMk/>
            <pc:sldMk cId="1759987482" sldId="386"/>
            <ac:spMk id="35" creationId="{84A91DC0-BAF8-42A0-8BBA-FFBCAB6D2FAB}"/>
          </ac:spMkLst>
        </pc:spChg>
        <pc:spChg chg="add mod">
          <ac:chgData name="Rachael Green" userId="89c6f63e-7657-4ad0-8dd4-6f0c32cf62df" providerId="ADAL" clId="{6CCB5A47-3C84-428F-9296-D4C85679EE97}" dt="2020-07-01T12:36:06.561" v="29" actId="571"/>
          <ac:spMkLst>
            <pc:docMk/>
            <pc:sldMk cId="1759987482" sldId="386"/>
            <ac:spMk id="36" creationId="{AA9CEED3-2445-4E2C-8BBC-6E6C7E657F02}"/>
          </ac:spMkLst>
        </pc:spChg>
        <pc:spChg chg="add mod">
          <ac:chgData name="Rachael Green" userId="89c6f63e-7657-4ad0-8dd4-6f0c32cf62df" providerId="ADAL" clId="{6CCB5A47-3C84-428F-9296-D4C85679EE97}" dt="2020-07-01T12:36:06.561" v="29" actId="571"/>
          <ac:spMkLst>
            <pc:docMk/>
            <pc:sldMk cId="1759987482" sldId="386"/>
            <ac:spMk id="37" creationId="{EF8E91AD-91E4-44AC-B534-124C3576E20A}"/>
          </ac:spMkLst>
        </pc:spChg>
        <pc:spChg chg="add mod">
          <ac:chgData name="Rachael Green" userId="89c6f63e-7657-4ad0-8dd4-6f0c32cf62df" providerId="ADAL" clId="{6CCB5A47-3C84-428F-9296-D4C85679EE97}" dt="2020-07-01T12:36:06.561" v="29" actId="571"/>
          <ac:spMkLst>
            <pc:docMk/>
            <pc:sldMk cId="1759987482" sldId="386"/>
            <ac:spMk id="38" creationId="{D6C3B73A-94EB-4896-91AE-B19B4DEB0093}"/>
          </ac:spMkLst>
        </pc:spChg>
        <pc:spChg chg="add mod">
          <ac:chgData name="Rachael Green" userId="89c6f63e-7657-4ad0-8dd4-6f0c32cf62df" providerId="ADAL" clId="{6CCB5A47-3C84-428F-9296-D4C85679EE97}" dt="2020-07-01T12:36:22.722" v="33" actId="12788"/>
          <ac:spMkLst>
            <pc:docMk/>
            <pc:sldMk cId="1759987482" sldId="386"/>
            <ac:spMk id="39" creationId="{5BE9CA06-F188-4BE6-9F8B-7C4313C63328}"/>
          </ac:spMkLst>
        </pc:spChg>
        <pc:grpChg chg="del">
          <ac:chgData name="Rachael Green" userId="89c6f63e-7657-4ad0-8dd4-6f0c32cf62df" providerId="ADAL" clId="{6CCB5A47-3C84-428F-9296-D4C85679EE97}" dt="2020-07-01T12:33:37.576" v="1" actId="478"/>
          <ac:grpSpMkLst>
            <pc:docMk/>
            <pc:sldMk cId="1759987482" sldId="386"/>
            <ac:grpSpMk id="23" creationId="{EE222E7F-30C2-4380-948A-AAB106B166CC}"/>
          </ac:grpSpMkLst>
        </pc:grpChg>
        <pc:grpChg chg="del">
          <ac:chgData name="Rachael Green" userId="89c6f63e-7657-4ad0-8dd4-6f0c32cf62df" providerId="ADAL" clId="{6CCB5A47-3C84-428F-9296-D4C85679EE97}" dt="2020-07-01T12:33:37.576" v="1" actId="478"/>
          <ac:grpSpMkLst>
            <pc:docMk/>
            <pc:sldMk cId="1759987482" sldId="386"/>
            <ac:grpSpMk id="24" creationId="{2D82CA2E-1E0E-4232-898D-20051790AF36}"/>
          </ac:grpSpMkLst>
        </pc:grpChg>
        <pc:grpChg chg="del">
          <ac:chgData name="Rachael Green" userId="89c6f63e-7657-4ad0-8dd4-6f0c32cf62df" providerId="ADAL" clId="{6CCB5A47-3C84-428F-9296-D4C85679EE97}" dt="2020-07-01T12:33:37.576" v="1" actId="478"/>
          <ac:grpSpMkLst>
            <pc:docMk/>
            <pc:sldMk cId="1759987482" sldId="386"/>
            <ac:grpSpMk id="25" creationId="{112AC53C-6803-4DE3-9888-F63F571FADB2}"/>
          </ac:grpSpMkLst>
        </pc:grpChg>
        <pc:graphicFrameChg chg="del">
          <ac:chgData name="Rachael Green" userId="89c6f63e-7657-4ad0-8dd4-6f0c32cf62df" providerId="ADAL" clId="{6CCB5A47-3C84-428F-9296-D4C85679EE97}" dt="2020-07-01T12:33:37.576" v="1" actId="478"/>
          <ac:graphicFrameMkLst>
            <pc:docMk/>
            <pc:sldMk cId="1759987482" sldId="386"/>
            <ac:graphicFrameMk id="18" creationId="{E8B6B47E-7AFC-4BF9-9F0D-FBB11A6FA3F3}"/>
          </ac:graphicFrameMkLst>
        </pc:graphicFrameChg>
        <pc:graphicFrameChg chg="del">
          <ac:chgData name="Rachael Green" userId="89c6f63e-7657-4ad0-8dd4-6f0c32cf62df" providerId="ADAL" clId="{6CCB5A47-3C84-428F-9296-D4C85679EE97}" dt="2020-07-01T12:33:37.576" v="1" actId="478"/>
          <ac:graphicFrameMkLst>
            <pc:docMk/>
            <pc:sldMk cId="1759987482" sldId="386"/>
            <ac:graphicFrameMk id="41" creationId="{E29B27C4-C26B-4A0D-8450-77EF046FA962}"/>
          </ac:graphicFrameMkLst>
        </pc:graphicFrameChg>
      </pc:sldChg>
      <pc:sldChg chg="modSp add del">
        <pc:chgData name="Rachael Green" userId="89c6f63e-7657-4ad0-8dd4-6f0c32cf62df" providerId="ADAL" clId="{6CCB5A47-3C84-428F-9296-D4C85679EE97}" dt="2020-07-01T12:36:25.648" v="34" actId="47"/>
        <pc:sldMkLst>
          <pc:docMk/>
          <pc:sldMk cId="717802839" sldId="387"/>
        </pc:sldMkLst>
        <pc:spChg chg="mod">
          <ac:chgData name="Rachael Green" userId="89c6f63e-7657-4ad0-8dd4-6f0c32cf62df" providerId="ADAL" clId="{6CCB5A47-3C84-428F-9296-D4C85679EE97}" dt="2020-07-01T12:34:12.425" v="8" actId="207"/>
          <ac:spMkLst>
            <pc:docMk/>
            <pc:sldMk cId="717802839" sldId="387"/>
            <ac:spMk id="29" creationId="{B0277B57-3B7F-4A76-BD55-50F672BE0F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8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CF5C157-C0E2-4F21-8E1D-EC0EA7A435A4}"/>
              </a:ext>
            </a:extLst>
          </p:cNvPr>
          <p:cNvSpPr txBox="1"/>
          <p:nvPr/>
        </p:nvSpPr>
        <p:spPr>
          <a:xfrm>
            <a:off x="4413622" y="4490480"/>
            <a:ext cx="727200" cy="518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3E9947-6D86-49B5-8666-7FCF0C6B519A}"/>
              </a:ext>
            </a:extLst>
          </p:cNvPr>
          <p:cNvSpPr txBox="1"/>
          <p:nvPr/>
        </p:nvSpPr>
        <p:spPr>
          <a:xfrm>
            <a:off x="5140822" y="4490480"/>
            <a:ext cx="727200" cy="518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2057C6-2C32-4F20-95CA-345A1139F808}"/>
              </a:ext>
            </a:extLst>
          </p:cNvPr>
          <p:cNvSpPr txBox="1"/>
          <p:nvPr/>
        </p:nvSpPr>
        <p:spPr>
          <a:xfrm>
            <a:off x="5868022" y="4490480"/>
            <a:ext cx="727200" cy="518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B34634-30B7-4B38-A074-7B54D4E19F8C}"/>
              </a:ext>
            </a:extLst>
          </p:cNvPr>
          <p:cNvSpPr txBox="1"/>
          <p:nvPr/>
        </p:nvSpPr>
        <p:spPr>
          <a:xfrm>
            <a:off x="4413622" y="5008880"/>
            <a:ext cx="727200" cy="518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1AEEFE-E125-45AB-A974-1FB20C6A5056}"/>
              </a:ext>
            </a:extLst>
          </p:cNvPr>
          <p:cNvSpPr txBox="1"/>
          <p:nvPr/>
        </p:nvSpPr>
        <p:spPr>
          <a:xfrm>
            <a:off x="5140822" y="5008880"/>
            <a:ext cx="727200" cy="518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A91DC0-BAF8-42A0-8BBA-FFBCAB6D2FAB}"/>
              </a:ext>
            </a:extLst>
          </p:cNvPr>
          <p:cNvSpPr txBox="1"/>
          <p:nvPr/>
        </p:nvSpPr>
        <p:spPr>
          <a:xfrm>
            <a:off x="5868022" y="5008880"/>
            <a:ext cx="727200" cy="518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9CEED3-2445-4E2C-8BBC-6E6C7E657F02}"/>
              </a:ext>
            </a:extLst>
          </p:cNvPr>
          <p:cNvSpPr txBox="1"/>
          <p:nvPr/>
        </p:nvSpPr>
        <p:spPr>
          <a:xfrm>
            <a:off x="4413622" y="5527280"/>
            <a:ext cx="727200" cy="518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F8E91AD-91E4-44AC-B534-124C3576E20A}"/>
              </a:ext>
            </a:extLst>
          </p:cNvPr>
          <p:cNvSpPr txBox="1"/>
          <p:nvPr/>
        </p:nvSpPr>
        <p:spPr>
          <a:xfrm>
            <a:off x="5140822" y="5527280"/>
            <a:ext cx="727200" cy="518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C3B73A-94EB-4896-91AE-B19B4DEB0093}"/>
              </a:ext>
            </a:extLst>
          </p:cNvPr>
          <p:cNvSpPr txBox="1"/>
          <p:nvPr/>
        </p:nvSpPr>
        <p:spPr>
          <a:xfrm>
            <a:off x="5868022" y="5527280"/>
            <a:ext cx="727200" cy="51840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BE9CA06-F188-4BE6-9F8B-7C4313C63328}"/>
              </a:ext>
            </a:extLst>
          </p:cNvPr>
          <p:cNvSpPr txBox="1"/>
          <p:nvPr/>
        </p:nvSpPr>
        <p:spPr>
          <a:xfrm>
            <a:off x="235080" y="8575280"/>
            <a:ext cx="6387840" cy="609360"/>
          </a:xfrm>
          <a:prstGeom prst="rect">
            <a:avLst/>
          </a:prstGeom>
          <a:solidFill>
            <a:schemeClr val="bg1"/>
          </a:solidFill>
          <a:ln w="19050">
            <a:solidFill>
              <a:srgbClr val="F75338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987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7B00F8-42D4-422B-A86C-23C95E872B67}"/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Expanding Sentences Using Adverbs Worksheet</dc:title>
  <dc:creator>Sian Stebbings</dc:creator>
  <cp:lastModifiedBy>Rach Green</cp:lastModifiedBy>
  <cp:revision>27</cp:revision>
  <dcterms:created xsi:type="dcterms:W3CDTF">2018-10-23T11:51:23Z</dcterms:created>
  <dcterms:modified xsi:type="dcterms:W3CDTF">2020-07-01T12:36:28Z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