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5338"/>
    <a:srgbClr val="F5F9FD"/>
    <a:srgbClr val="706F6F"/>
    <a:srgbClr val="F76756"/>
    <a:srgbClr val="FF9300"/>
    <a:srgbClr val="FF9933"/>
    <a:srgbClr val="FF0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61A4BD-2D78-49A5-B43C-FA5EB7452C7A}" v="12" dt="2020-06-25T09:23:27.5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6"/>
  </p:normalViewPr>
  <p:slideViewPr>
    <p:cSldViewPr snapToGrid="0">
      <p:cViewPr>
        <p:scale>
          <a:sx n="66" d="100"/>
          <a:sy n="66" d="100"/>
        </p:scale>
        <p:origin x="2405" y="-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F161A4BD-2D78-49A5-B43C-FA5EB7452C7A}"/>
    <pc:docChg chg="addSld delSld modSld">
      <pc:chgData name="Rachael Green" userId="89c6f63e-7657-4ad0-8dd4-6f0c32cf62df" providerId="ADAL" clId="{F161A4BD-2D78-49A5-B43C-FA5EB7452C7A}" dt="2020-06-25T09:23:47.962" v="59" actId="1036"/>
      <pc:docMkLst>
        <pc:docMk/>
      </pc:docMkLst>
      <pc:sldChg chg="addSp delSp modSp mod setBg">
        <pc:chgData name="Rachael Green" userId="89c6f63e-7657-4ad0-8dd4-6f0c32cf62df" providerId="ADAL" clId="{F161A4BD-2D78-49A5-B43C-FA5EB7452C7A}" dt="2020-06-25T09:23:47.962" v="59" actId="1036"/>
        <pc:sldMkLst>
          <pc:docMk/>
          <pc:sldMk cId="3324593363" sldId="388"/>
        </pc:sldMkLst>
        <pc:spChg chg="add del mod">
          <ac:chgData name="Rachael Green" userId="89c6f63e-7657-4ad0-8dd4-6f0c32cf62df" providerId="ADAL" clId="{F161A4BD-2D78-49A5-B43C-FA5EB7452C7A}" dt="2020-06-25T09:21:40.066" v="7"/>
          <ac:spMkLst>
            <pc:docMk/>
            <pc:sldMk cId="3324593363" sldId="388"/>
            <ac:spMk id="2" creationId="{578AC854-26A1-4941-B3C8-C8E16C5A98E3}"/>
          </ac:spMkLst>
        </pc:spChg>
        <pc:spChg chg="del">
          <ac:chgData name="Rachael Green" userId="89c6f63e-7657-4ad0-8dd4-6f0c32cf62df" providerId="ADAL" clId="{F161A4BD-2D78-49A5-B43C-FA5EB7452C7A}" dt="2020-06-25T09:21:04.701" v="1" actId="478"/>
          <ac:spMkLst>
            <pc:docMk/>
            <pc:sldMk cId="3324593363" sldId="388"/>
            <ac:spMk id="3" creationId="{0C6777E2-254A-4805-9DF0-A56D129FB36D}"/>
          </ac:spMkLst>
        </pc:spChg>
        <pc:spChg chg="add mod">
          <ac:chgData name="Rachael Green" userId="89c6f63e-7657-4ad0-8dd4-6f0c32cf62df" providerId="ADAL" clId="{F161A4BD-2D78-49A5-B43C-FA5EB7452C7A}" dt="2020-06-25T09:23:47.962" v="59" actId="1036"/>
          <ac:spMkLst>
            <pc:docMk/>
            <pc:sldMk cId="3324593363" sldId="388"/>
            <ac:spMk id="5" creationId="{46E36CA5-77CB-47C5-837B-86414FEAC078}"/>
          </ac:spMkLst>
        </pc:spChg>
        <pc:spChg chg="del">
          <ac:chgData name="Rachael Green" userId="89c6f63e-7657-4ad0-8dd4-6f0c32cf62df" providerId="ADAL" clId="{F161A4BD-2D78-49A5-B43C-FA5EB7452C7A}" dt="2020-06-25T09:21:04.701" v="1" actId="478"/>
          <ac:spMkLst>
            <pc:docMk/>
            <pc:sldMk cId="3324593363" sldId="388"/>
            <ac:spMk id="19" creationId="{231F3DA5-461B-410D-BE7D-497F6E8CA208}"/>
          </ac:spMkLst>
        </pc:spChg>
        <pc:spChg chg="del">
          <ac:chgData name="Rachael Green" userId="89c6f63e-7657-4ad0-8dd4-6f0c32cf62df" providerId="ADAL" clId="{F161A4BD-2D78-49A5-B43C-FA5EB7452C7A}" dt="2020-06-25T09:21:04.701" v="1" actId="478"/>
          <ac:spMkLst>
            <pc:docMk/>
            <pc:sldMk cId="3324593363" sldId="388"/>
            <ac:spMk id="20" creationId="{778AE35E-CB0B-4F0C-BB0C-5EB44C753554}"/>
          </ac:spMkLst>
        </pc:spChg>
        <pc:spChg chg="add mod">
          <ac:chgData name="Rachael Green" userId="89c6f63e-7657-4ad0-8dd4-6f0c32cf62df" providerId="ADAL" clId="{F161A4BD-2D78-49A5-B43C-FA5EB7452C7A}" dt="2020-06-25T09:23:47.962" v="59" actId="1036"/>
          <ac:spMkLst>
            <pc:docMk/>
            <pc:sldMk cId="3324593363" sldId="388"/>
            <ac:spMk id="21" creationId="{27312EF7-6586-43FB-8233-5A10FCC2F0F7}"/>
          </ac:spMkLst>
        </pc:spChg>
        <pc:spChg chg="add mod">
          <ac:chgData name="Rachael Green" userId="89c6f63e-7657-4ad0-8dd4-6f0c32cf62df" providerId="ADAL" clId="{F161A4BD-2D78-49A5-B43C-FA5EB7452C7A}" dt="2020-06-25T09:23:47.962" v="59" actId="1036"/>
          <ac:spMkLst>
            <pc:docMk/>
            <pc:sldMk cId="3324593363" sldId="388"/>
            <ac:spMk id="22" creationId="{AEDEBAC7-F19C-46E0-ADA9-A65726B599D7}"/>
          </ac:spMkLst>
        </pc:spChg>
        <pc:spChg chg="del">
          <ac:chgData name="Rachael Green" userId="89c6f63e-7657-4ad0-8dd4-6f0c32cf62df" providerId="ADAL" clId="{F161A4BD-2D78-49A5-B43C-FA5EB7452C7A}" dt="2020-06-25T09:21:04.701" v="1" actId="478"/>
          <ac:spMkLst>
            <pc:docMk/>
            <pc:sldMk cId="3324593363" sldId="388"/>
            <ac:spMk id="23" creationId="{D282E1D7-E497-4BA5-987B-D192B0A0F2FF}"/>
          </ac:spMkLst>
        </pc:spChg>
        <pc:spChg chg="add mod">
          <ac:chgData name="Rachael Green" userId="89c6f63e-7657-4ad0-8dd4-6f0c32cf62df" providerId="ADAL" clId="{F161A4BD-2D78-49A5-B43C-FA5EB7452C7A}" dt="2020-06-25T09:23:36.873" v="57" actId="12788"/>
          <ac:spMkLst>
            <pc:docMk/>
            <pc:sldMk cId="3324593363" sldId="388"/>
            <ac:spMk id="29" creationId="{68FC6217-5804-4218-80FD-D55DDD751201}"/>
          </ac:spMkLst>
        </pc:spChg>
        <pc:grpChg chg="del">
          <ac:chgData name="Rachael Green" userId="89c6f63e-7657-4ad0-8dd4-6f0c32cf62df" providerId="ADAL" clId="{F161A4BD-2D78-49A5-B43C-FA5EB7452C7A}" dt="2020-06-25T09:21:04.701" v="1" actId="478"/>
          <ac:grpSpMkLst>
            <pc:docMk/>
            <pc:sldMk cId="3324593363" sldId="388"/>
            <ac:grpSpMk id="6" creationId="{7F74E0F9-1367-46DB-A776-E956647A2A8A}"/>
          </ac:grpSpMkLst>
        </pc:grpChg>
        <pc:grpChg chg="del">
          <ac:chgData name="Rachael Green" userId="89c6f63e-7657-4ad0-8dd4-6f0c32cf62df" providerId="ADAL" clId="{F161A4BD-2D78-49A5-B43C-FA5EB7452C7A}" dt="2020-06-25T09:21:04.701" v="1" actId="478"/>
          <ac:grpSpMkLst>
            <pc:docMk/>
            <pc:sldMk cId="3324593363" sldId="388"/>
            <ac:grpSpMk id="24" creationId="{935CE88E-EAF9-4B80-8D88-F85A92A3806C}"/>
          </ac:grpSpMkLst>
        </pc:grpChg>
        <pc:graphicFrameChg chg="del">
          <ac:chgData name="Rachael Green" userId="89c6f63e-7657-4ad0-8dd4-6f0c32cf62df" providerId="ADAL" clId="{F161A4BD-2D78-49A5-B43C-FA5EB7452C7A}" dt="2020-06-25T09:21:04.701" v="1" actId="478"/>
          <ac:graphicFrameMkLst>
            <pc:docMk/>
            <pc:sldMk cId="3324593363" sldId="388"/>
            <ac:graphicFrameMk id="4" creationId="{6B88AAAF-0DBB-451A-877B-B84E780D4355}"/>
          </ac:graphicFrameMkLst>
        </pc:graphicFrameChg>
        <pc:graphicFrameChg chg="del">
          <ac:chgData name="Rachael Green" userId="89c6f63e-7657-4ad0-8dd4-6f0c32cf62df" providerId="ADAL" clId="{F161A4BD-2D78-49A5-B43C-FA5EB7452C7A}" dt="2020-06-25T09:21:04.701" v="1" actId="478"/>
          <ac:graphicFrameMkLst>
            <pc:docMk/>
            <pc:sldMk cId="3324593363" sldId="388"/>
            <ac:graphicFrameMk id="26" creationId="{236F992E-7FE9-434E-82FB-291EE41892E4}"/>
          </ac:graphicFrameMkLst>
        </pc:graphicFrameChg>
        <pc:graphicFrameChg chg="del">
          <ac:chgData name="Rachael Green" userId="89c6f63e-7657-4ad0-8dd4-6f0c32cf62df" providerId="ADAL" clId="{F161A4BD-2D78-49A5-B43C-FA5EB7452C7A}" dt="2020-06-25T09:21:04.701" v="1" actId="478"/>
          <ac:graphicFrameMkLst>
            <pc:docMk/>
            <pc:sldMk cId="3324593363" sldId="388"/>
            <ac:graphicFrameMk id="41" creationId="{E29B27C4-C26B-4A0D-8450-77EF046FA962}"/>
          </ac:graphicFrameMkLst>
        </pc:graphicFrameChg>
        <pc:picChg chg="del">
          <ac:chgData name="Rachael Green" userId="89c6f63e-7657-4ad0-8dd4-6f0c32cf62df" providerId="ADAL" clId="{F161A4BD-2D78-49A5-B43C-FA5EB7452C7A}" dt="2020-06-25T09:21:04.701" v="1" actId="478"/>
          <ac:picMkLst>
            <pc:docMk/>
            <pc:sldMk cId="3324593363" sldId="388"/>
            <ac:picMk id="18" creationId="{B74BCED6-8A2A-490D-B75A-05607C7CB266}"/>
          </ac:picMkLst>
        </pc:picChg>
      </pc:sldChg>
      <pc:sldChg chg="add del">
        <pc:chgData name="Rachael Green" userId="89c6f63e-7657-4ad0-8dd4-6f0c32cf62df" providerId="ADAL" clId="{F161A4BD-2D78-49A5-B43C-FA5EB7452C7A}" dt="2020-06-25T09:23:39.460" v="58" actId="47"/>
        <pc:sldMkLst>
          <pc:docMk/>
          <pc:sldMk cId="22654924" sldId="38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89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6E36CA5-77CB-47C5-837B-86414FEAC078}"/>
              </a:ext>
            </a:extLst>
          </p:cNvPr>
          <p:cNvSpPr txBox="1"/>
          <p:nvPr/>
        </p:nvSpPr>
        <p:spPr>
          <a:xfrm>
            <a:off x="333642" y="864105"/>
            <a:ext cx="972000" cy="324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312EF7-6586-43FB-8233-5A10FCC2F0F7}"/>
              </a:ext>
            </a:extLst>
          </p:cNvPr>
          <p:cNvSpPr txBox="1"/>
          <p:nvPr/>
        </p:nvSpPr>
        <p:spPr>
          <a:xfrm>
            <a:off x="4777626" y="864105"/>
            <a:ext cx="972000" cy="324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EDEBAC7-F19C-46E0-ADA9-A65726B599D7}"/>
              </a:ext>
            </a:extLst>
          </p:cNvPr>
          <p:cNvSpPr txBox="1"/>
          <p:nvPr/>
        </p:nvSpPr>
        <p:spPr>
          <a:xfrm>
            <a:off x="230010" y="1247697"/>
            <a:ext cx="972000" cy="324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8FC6217-5804-4218-80FD-D55DDD751201}"/>
              </a:ext>
            </a:extLst>
          </p:cNvPr>
          <p:cNvSpPr txBox="1"/>
          <p:nvPr/>
        </p:nvSpPr>
        <p:spPr>
          <a:xfrm>
            <a:off x="233646" y="8227231"/>
            <a:ext cx="6390709" cy="928344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5933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86144f90-c7b6-48d0-aae5-f5e9e48cc3df"/>
    <ds:schemaRef ds:uri="http://schemas.microsoft.com/office/2006/metadata/properties"/>
    <ds:schemaRef ds:uri="http://schemas.microsoft.com/office/infopath/2007/PartnerControls"/>
    <ds:schemaRef ds:uri="0f0ae0ff-29c4-4766-b250-c1a9bee8d43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7009F02-466D-4002-A28A-1C4DD41224F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Present Tense Worksheet</dc:title>
  <dc:creator>Sian Stebbings</dc:creator>
  <cp:lastModifiedBy>Rach Green</cp:lastModifiedBy>
  <cp:revision>6</cp:revision>
  <dcterms:created xsi:type="dcterms:W3CDTF">2018-10-23T11:51:23Z</dcterms:created>
  <dcterms:modified xsi:type="dcterms:W3CDTF">2020-06-25T09:23:54Z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