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DCF5B-8BF0-44EC-A5A6-F85127B0C43D}" v="18" dt="2020-05-08T08:07:42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4660"/>
  </p:normalViewPr>
  <p:slideViewPr>
    <p:cSldViewPr snapToGrid="0">
      <p:cViewPr>
        <p:scale>
          <a:sx n="75" d="100"/>
          <a:sy n="75" d="100"/>
        </p:scale>
        <p:origin x="2501" y="-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25BDCF5B-8BF0-44EC-A5A6-F85127B0C43D}"/>
    <pc:docChg chg="addSld delSld modSld">
      <pc:chgData name="Rachael Green" userId="89c6f63e-7657-4ad0-8dd4-6f0c32cf62df" providerId="ADAL" clId="{25BDCF5B-8BF0-44EC-A5A6-F85127B0C43D}" dt="2020-05-08T08:10:50.459" v="49" actId="12788"/>
      <pc:docMkLst>
        <pc:docMk/>
      </pc:docMkLst>
      <pc:sldChg chg="addSp delSp modSp mod setBg">
        <pc:chgData name="Rachael Green" userId="89c6f63e-7657-4ad0-8dd4-6f0c32cf62df" providerId="ADAL" clId="{25BDCF5B-8BF0-44EC-A5A6-F85127B0C43D}" dt="2020-05-08T08:10:50.459" v="49" actId="12788"/>
        <pc:sldMkLst>
          <pc:docMk/>
          <pc:sldMk cId="4109944685" sldId="385"/>
        </pc:sldMkLst>
        <pc:spChg chg="add mod">
          <ac:chgData name="Rachael Green" userId="89c6f63e-7657-4ad0-8dd4-6f0c32cf62df" providerId="ADAL" clId="{25BDCF5B-8BF0-44EC-A5A6-F85127B0C43D}" dt="2020-05-08T08:06:04.753" v="26" actId="465"/>
          <ac:spMkLst>
            <pc:docMk/>
            <pc:sldMk cId="4109944685" sldId="385"/>
            <ac:spMk id="2" creationId="{3DBAA82A-5FCF-497D-8732-F56077604DBF}"/>
          </ac:spMkLst>
        </pc:spChg>
        <pc:spChg chg="add mod">
          <ac:chgData name="Rachael Green" userId="89c6f63e-7657-4ad0-8dd4-6f0c32cf62df" providerId="ADAL" clId="{25BDCF5B-8BF0-44EC-A5A6-F85127B0C43D}" dt="2020-05-08T08:06:04.753" v="26" actId="465"/>
          <ac:spMkLst>
            <pc:docMk/>
            <pc:sldMk cId="4109944685" sldId="385"/>
            <ac:spMk id="20" creationId="{38E2B8A9-D627-40A9-B280-F1301A299C95}"/>
          </ac:spMkLst>
        </pc:spChg>
        <pc:spChg chg="add mod">
          <ac:chgData name="Rachael Green" userId="89c6f63e-7657-4ad0-8dd4-6f0c32cf62df" providerId="ADAL" clId="{25BDCF5B-8BF0-44EC-A5A6-F85127B0C43D}" dt="2020-05-08T08:06:04.753" v="26" actId="465"/>
          <ac:spMkLst>
            <pc:docMk/>
            <pc:sldMk cId="4109944685" sldId="385"/>
            <ac:spMk id="21" creationId="{87626986-200E-41AE-8D4B-361F1361F1EF}"/>
          </ac:spMkLst>
        </pc:spChg>
        <pc:spChg chg="add mod">
          <ac:chgData name="Rachael Green" userId="89c6f63e-7657-4ad0-8dd4-6f0c32cf62df" providerId="ADAL" clId="{25BDCF5B-8BF0-44EC-A5A6-F85127B0C43D}" dt="2020-05-08T08:06:04.753" v="26" actId="465"/>
          <ac:spMkLst>
            <pc:docMk/>
            <pc:sldMk cId="4109944685" sldId="385"/>
            <ac:spMk id="23" creationId="{44882EB4-3389-4331-A67B-D1A5ABA12614}"/>
          </ac:spMkLst>
        </pc:spChg>
        <pc:spChg chg="add mod">
          <ac:chgData name="Rachael Green" userId="89c6f63e-7657-4ad0-8dd4-6f0c32cf62df" providerId="ADAL" clId="{25BDCF5B-8BF0-44EC-A5A6-F85127B0C43D}" dt="2020-05-08T08:07:35.163" v="42" actId="1037"/>
          <ac:spMkLst>
            <pc:docMk/>
            <pc:sldMk cId="4109944685" sldId="385"/>
            <ac:spMk id="28" creationId="{0094BE20-E40B-4530-9F4A-9F36ECDC8466}"/>
          </ac:spMkLst>
        </pc:spChg>
        <pc:spChg chg="add mod">
          <ac:chgData name="Rachael Green" userId="89c6f63e-7657-4ad0-8dd4-6f0c32cf62df" providerId="ADAL" clId="{25BDCF5B-8BF0-44EC-A5A6-F85127B0C43D}" dt="2020-05-08T08:07:35.163" v="42" actId="1037"/>
          <ac:spMkLst>
            <pc:docMk/>
            <pc:sldMk cId="4109944685" sldId="385"/>
            <ac:spMk id="36" creationId="{5BAFD43C-D6F8-4B87-BA9B-F5A499B2E2A5}"/>
          </ac:spMkLst>
        </pc:spChg>
        <pc:spChg chg="add mod">
          <ac:chgData name="Rachael Green" userId="89c6f63e-7657-4ad0-8dd4-6f0c32cf62df" providerId="ADAL" clId="{25BDCF5B-8BF0-44EC-A5A6-F85127B0C43D}" dt="2020-05-08T08:07:35.163" v="42" actId="1037"/>
          <ac:spMkLst>
            <pc:docMk/>
            <pc:sldMk cId="4109944685" sldId="385"/>
            <ac:spMk id="37" creationId="{AEF1C363-86EA-4812-9D45-314522C4741E}"/>
          </ac:spMkLst>
        </pc:spChg>
        <pc:spChg chg="add mod">
          <ac:chgData name="Rachael Green" userId="89c6f63e-7657-4ad0-8dd4-6f0c32cf62df" providerId="ADAL" clId="{25BDCF5B-8BF0-44EC-A5A6-F85127B0C43D}" dt="2020-05-08T08:07:27.249" v="40" actId="1037"/>
          <ac:spMkLst>
            <pc:docMk/>
            <pc:sldMk cId="4109944685" sldId="385"/>
            <ac:spMk id="38" creationId="{72D216EC-1F1F-49DD-86E1-0B3FB6E35B5B}"/>
          </ac:spMkLst>
        </pc:spChg>
        <pc:spChg chg="add mod">
          <ac:chgData name="Rachael Green" userId="89c6f63e-7657-4ad0-8dd4-6f0c32cf62df" providerId="ADAL" clId="{25BDCF5B-8BF0-44EC-A5A6-F85127B0C43D}" dt="2020-05-08T08:07:27.249" v="40" actId="1037"/>
          <ac:spMkLst>
            <pc:docMk/>
            <pc:sldMk cId="4109944685" sldId="385"/>
            <ac:spMk id="39" creationId="{BA5916CF-795D-449B-BEBC-1B6F032B5E4B}"/>
          </ac:spMkLst>
        </pc:spChg>
        <pc:spChg chg="add mod">
          <ac:chgData name="Rachael Green" userId="89c6f63e-7657-4ad0-8dd4-6f0c32cf62df" providerId="ADAL" clId="{25BDCF5B-8BF0-44EC-A5A6-F85127B0C43D}" dt="2020-05-08T08:07:27.249" v="40" actId="1037"/>
          <ac:spMkLst>
            <pc:docMk/>
            <pc:sldMk cId="4109944685" sldId="385"/>
            <ac:spMk id="40" creationId="{36CFA9DE-FE5A-4C23-9AC2-53A556604B6D}"/>
          </ac:spMkLst>
        </pc:spChg>
        <pc:spChg chg="add mod">
          <ac:chgData name="Rachael Green" userId="89c6f63e-7657-4ad0-8dd4-6f0c32cf62df" providerId="ADAL" clId="{25BDCF5B-8BF0-44EC-A5A6-F85127B0C43D}" dt="2020-05-08T08:10:50.459" v="49" actId="12788"/>
          <ac:spMkLst>
            <pc:docMk/>
            <pc:sldMk cId="4109944685" sldId="385"/>
            <ac:spMk id="42" creationId="{FF5BBD85-4E54-4EB9-A4DF-A4DB97CA8E9E}"/>
          </ac:spMkLst>
        </pc:spChg>
        <pc:grpChg chg="del">
          <ac:chgData name="Rachael Green" userId="89c6f63e-7657-4ad0-8dd4-6f0c32cf62df" providerId="ADAL" clId="{25BDCF5B-8BF0-44EC-A5A6-F85127B0C43D}" dt="2020-05-08T08:04:30.562" v="1" actId="478"/>
          <ac:grpSpMkLst>
            <pc:docMk/>
            <pc:sldMk cId="4109944685" sldId="385"/>
            <ac:grpSpMk id="7" creationId="{D8258168-D636-4BF1-B653-AD0C1288982A}"/>
          </ac:grpSpMkLst>
        </pc:grpChg>
        <pc:grpChg chg="del">
          <ac:chgData name="Rachael Green" userId="89c6f63e-7657-4ad0-8dd4-6f0c32cf62df" providerId="ADAL" clId="{25BDCF5B-8BF0-44EC-A5A6-F85127B0C43D}" dt="2020-05-08T08:04:30.562" v="1" actId="478"/>
          <ac:grpSpMkLst>
            <pc:docMk/>
            <pc:sldMk cId="4109944685" sldId="385"/>
            <ac:grpSpMk id="29" creationId="{72C8125C-F04A-44EF-9535-51943148BD78}"/>
          </ac:grpSpMkLst>
        </pc:grpChg>
        <pc:graphicFrameChg chg="del">
          <ac:chgData name="Rachael Green" userId="89c6f63e-7657-4ad0-8dd4-6f0c32cf62df" providerId="ADAL" clId="{25BDCF5B-8BF0-44EC-A5A6-F85127B0C43D}" dt="2020-05-08T08:04:30.562" v="1" actId="478"/>
          <ac:graphicFrameMkLst>
            <pc:docMk/>
            <pc:sldMk cId="4109944685" sldId="385"/>
            <ac:graphicFrameMk id="3" creationId="{9751B2C9-5CC6-4929-90AB-C08A90044E95}"/>
          </ac:graphicFrameMkLst>
        </pc:graphicFrameChg>
        <pc:graphicFrameChg chg="del">
          <ac:chgData name="Rachael Green" userId="89c6f63e-7657-4ad0-8dd4-6f0c32cf62df" providerId="ADAL" clId="{25BDCF5B-8BF0-44EC-A5A6-F85127B0C43D}" dt="2020-05-08T08:04:30.562" v="1" actId="478"/>
          <ac:graphicFrameMkLst>
            <pc:docMk/>
            <pc:sldMk cId="4109944685" sldId="385"/>
            <ac:graphicFrameMk id="8" creationId="{FD34EE81-7EDF-4A71-B459-02D3AE30F23B}"/>
          </ac:graphicFrameMkLst>
        </pc:graphicFrameChg>
        <pc:graphicFrameChg chg="del">
          <ac:chgData name="Rachael Green" userId="89c6f63e-7657-4ad0-8dd4-6f0c32cf62df" providerId="ADAL" clId="{25BDCF5B-8BF0-44EC-A5A6-F85127B0C43D}" dt="2020-05-08T08:04:30.562" v="1" actId="478"/>
          <ac:graphicFrameMkLst>
            <pc:docMk/>
            <pc:sldMk cId="4109944685" sldId="385"/>
            <ac:graphicFrameMk id="35" creationId="{8B8938DA-2C7A-4DAA-81B3-69237FE8EE1E}"/>
          </ac:graphicFrameMkLst>
        </pc:graphicFrameChg>
        <pc:graphicFrameChg chg="del">
          <ac:chgData name="Rachael Green" userId="89c6f63e-7657-4ad0-8dd4-6f0c32cf62df" providerId="ADAL" clId="{25BDCF5B-8BF0-44EC-A5A6-F85127B0C43D}" dt="2020-05-08T08:04:30.562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25BDCF5B-8BF0-44EC-A5A6-F85127B0C43D}" dt="2020-05-08T08:04:30.562" v="1" actId="478"/>
          <ac:picMkLst>
            <pc:docMk/>
            <pc:sldMk cId="4109944685" sldId="385"/>
            <ac:picMk id="34" creationId="{CF9F4DF2-26AC-4BA4-B475-3431ACDDA593}"/>
          </ac:picMkLst>
        </pc:picChg>
      </pc:sldChg>
      <pc:sldChg chg="add del">
        <pc:chgData name="Rachael Green" userId="89c6f63e-7657-4ad0-8dd4-6f0c32cf62df" providerId="ADAL" clId="{25BDCF5B-8BF0-44EC-A5A6-F85127B0C43D}" dt="2020-05-08T08:10:42.684" v="47" actId="47"/>
        <pc:sldMkLst>
          <pc:docMk/>
          <pc:sldMk cId="1736116617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BAA82A-5FCF-497D-8732-F56077604DBF}"/>
              </a:ext>
            </a:extLst>
          </p:cNvPr>
          <p:cNvSpPr txBox="1"/>
          <p:nvPr/>
        </p:nvSpPr>
        <p:spPr>
          <a:xfrm>
            <a:off x="6207191" y="946776"/>
            <a:ext cx="367200" cy="36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E2B8A9-D627-40A9-B280-F1301A299C95}"/>
              </a:ext>
            </a:extLst>
          </p:cNvPr>
          <p:cNvSpPr txBox="1"/>
          <p:nvPr/>
        </p:nvSpPr>
        <p:spPr>
          <a:xfrm>
            <a:off x="6207191" y="1523864"/>
            <a:ext cx="367200" cy="36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626986-200E-41AE-8D4B-361F1361F1EF}"/>
              </a:ext>
            </a:extLst>
          </p:cNvPr>
          <p:cNvSpPr txBox="1"/>
          <p:nvPr/>
        </p:nvSpPr>
        <p:spPr>
          <a:xfrm>
            <a:off x="6207191" y="2100952"/>
            <a:ext cx="367200" cy="36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882EB4-3389-4331-A67B-D1A5ABA12614}"/>
              </a:ext>
            </a:extLst>
          </p:cNvPr>
          <p:cNvSpPr txBox="1"/>
          <p:nvPr/>
        </p:nvSpPr>
        <p:spPr>
          <a:xfrm>
            <a:off x="6207191" y="2678040"/>
            <a:ext cx="367200" cy="36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94BE20-E40B-4530-9F4A-9F36ECDC8466}"/>
              </a:ext>
            </a:extLst>
          </p:cNvPr>
          <p:cNvSpPr txBox="1"/>
          <p:nvPr/>
        </p:nvSpPr>
        <p:spPr>
          <a:xfrm>
            <a:off x="1140407" y="4256904"/>
            <a:ext cx="228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AFD43C-D6F8-4B87-BA9B-F5A499B2E2A5}"/>
              </a:ext>
            </a:extLst>
          </p:cNvPr>
          <p:cNvSpPr txBox="1"/>
          <p:nvPr/>
        </p:nvSpPr>
        <p:spPr>
          <a:xfrm>
            <a:off x="1140407" y="4659552"/>
            <a:ext cx="228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F1C363-86EA-4812-9D45-314522C4741E}"/>
              </a:ext>
            </a:extLst>
          </p:cNvPr>
          <p:cNvSpPr txBox="1"/>
          <p:nvPr/>
        </p:nvSpPr>
        <p:spPr>
          <a:xfrm>
            <a:off x="1140407" y="5062200"/>
            <a:ext cx="228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2D216EC-1F1F-49DD-86E1-0B3FB6E35B5B}"/>
              </a:ext>
            </a:extLst>
          </p:cNvPr>
          <p:cNvSpPr txBox="1"/>
          <p:nvPr/>
        </p:nvSpPr>
        <p:spPr>
          <a:xfrm>
            <a:off x="3422904" y="4256904"/>
            <a:ext cx="228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5916CF-795D-449B-BEBC-1B6F032B5E4B}"/>
              </a:ext>
            </a:extLst>
          </p:cNvPr>
          <p:cNvSpPr txBox="1"/>
          <p:nvPr/>
        </p:nvSpPr>
        <p:spPr>
          <a:xfrm>
            <a:off x="3422904" y="4659552"/>
            <a:ext cx="228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CFA9DE-FE5A-4C23-9AC2-53A556604B6D}"/>
              </a:ext>
            </a:extLst>
          </p:cNvPr>
          <p:cNvSpPr txBox="1"/>
          <p:nvPr/>
        </p:nvSpPr>
        <p:spPr>
          <a:xfrm>
            <a:off x="3422904" y="5062200"/>
            <a:ext cx="2289600" cy="39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5BBD85-4E54-4EB9-A4DF-A4DB97CA8E9E}"/>
              </a:ext>
            </a:extLst>
          </p:cNvPr>
          <p:cNvSpPr txBox="1"/>
          <p:nvPr/>
        </p:nvSpPr>
        <p:spPr>
          <a:xfrm>
            <a:off x="243000" y="8252440"/>
            <a:ext cx="6372000" cy="89156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30EF82-BD23-4542-9BE1-F2F5F8F8816A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schemas.microsoft.com/sharepoint/v3"/>
    <ds:schemaRef ds:uri="http://purl.org/dc/terms/"/>
    <ds:schemaRef ds:uri="86144f90-c7b6-48d0-aae5-f5e9e48cc3df"/>
    <ds:schemaRef ds:uri="http://schemas.microsoft.com/office/2006/documentManagement/types"/>
    <ds:schemaRef ds:uri="0f0ae0ff-29c4-4766-b250-c1a9bee8d43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Using Suffixes Worksheet </dc:title>
  <dc:creator>Sian Stebbings</dc:creator>
  <cp:lastModifiedBy>Rach Green</cp:lastModifiedBy>
  <cp:revision>17</cp:revision>
  <dcterms:created xsi:type="dcterms:W3CDTF">2018-10-23T11:51:23Z</dcterms:created>
  <dcterms:modified xsi:type="dcterms:W3CDTF">2020-05-08T08:10:52Z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