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D3D2DF-4859-4420-BD44-1078BF08B046}" v="14" dt="2020-04-24T13:51:24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4660"/>
  </p:normalViewPr>
  <p:slideViewPr>
    <p:cSldViewPr snapToGrid="0">
      <p:cViewPr>
        <p:scale>
          <a:sx n="300" d="100"/>
          <a:sy n="300" d="100"/>
        </p:scale>
        <p:origin x="-2910" y="-7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Higgins" userId="b66834d5-eb74-4026-874d-6c93efd557a3" providerId="ADAL" clId="{3D1BB754-B4AD-436C-B5A1-55D78436C15D}"/>
    <pc:docChg chg="undo custSel addSld delSld modSld sldOrd">
      <pc:chgData name="Matt Higgins" userId="b66834d5-eb74-4026-874d-6c93efd557a3" providerId="ADAL" clId="{3D1BB754-B4AD-436C-B5A1-55D78436C15D}" dt="2020-04-24T14:03:25.738" v="56" actId="14100"/>
      <pc:docMkLst>
        <pc:docMk/>
      </pc:docMkLst>
      <pc:sldChg chg="modSp del">
        <pc:chgData name="Matt Higgins" userId="b66834d5-eb74-4026-874d-6c93efd557a3" providerId="ADAL" clId="{3D1BB754-B4AD-436C-B5A1-55D78436C15D}" dt="2020-04-24T13:52:48.602" v="49" actId="2696"/>
        <pc:sldMkLst>
          <pc:docMk/>
          <pc:sldMk cId="2263813723" sldId="388"/>
        </pc:sldMkLst>
        <pc:graphicFrameChg chg="modGraphic">
          <ac:chgData name="Matt Higgins" userId="b66834d5-eb74-4026-874d-6c93efd557a3" providerId="ADAL" clId="{3D1BB754-B4AD-436C-B5A1-55D78436C15D}" dt="2020-04-24T13:40:57.051" v="1" actId="207"/>
          <ac:graphicFrameMkLst>
            <pc:docMk/>
            <pc:sldMk cId="2263813723" sldId="388"/>
            <ac:graphicFrameMk id="41" creationId="{E29B27C4-C26B-4A0D-8450-77EF046FA962}"/>
          </ac:graphicFrameMkLst>
        </pc:graphicFrameChg>
      </pc:sldChg>
      <pc:sldChg chg="addSp delSp modSp new ord setBg">
        <pc:chgData name="Matt Higgins" userId="b66834d5-eb74-4026-874d-6c93efd557a3" providerId="ADAL" clId="{3D1BB754-B4AD-436C-B5A1-55D78436C15D}" dt="2020-04-24T14:03:25.738" v="56" actId="14100"/>
        <pc:sldMkLst>
          <pc:docMk/>
          <pc:sldMk cId="4274951869" sldId="389"/>
        </pc:sldMkLst>
        <pc:spChg chg="del">
          <ac:chgData name="Matt Higgins" userId="b66834d5-eb74-4026-874d-6c93efd557a3" providerId="ADAL" clId="{3D1BB754-B4AD-436C-B5A1-55D78436C15D}" dt="2020-04-24T13:44:45.369" v="3" actId="478"/>
          <ac:spMkLst>
            <pc:docMk/>
            <pc:sldMk cId="4274951869" sldId="389"/>
            <ac:spMk id="2" creationId="{16C792C4-8DA5-4D00-9DDF-7375FBBCDD9A}"/>
          </ac:spMkLst>
        </pc:spChg>
        <pc:spChg chg="add mod">
          <ac:chgData name="Matt Higgins" userId="b66834d5-eb74-4026-874d-6c93efd557a3" providerId="ADAL" clId="{3D1BB754-B4AD-436C-B5A1-55D78436C15D}" dt="2020-04-24T13:47:29.631" v="25" actId="20577"/>
          <ac:spMkLst>
            <pc:docMk/>
            <pc:sldMk cId="4274951869" sldId="389"/>
            <ac:spMk id="3" creationId="{D9253EE9-E7CA-4563-A98B-700BCCC40396}"/>
          </ac:spMkLst>
        </pc:spChg>
        <pc:spChg chg="add mod">
          <ac:chgData name="Matt Higgins" userId="b66834d5-eb74-4026-874d-6c93efd557a3" providerId="ADAL" clId="{3D1BB754-B4AD-436C-B5A1-55D78436C15D}" dt="2020-04-24T13:47:29.405" v="24" actId="20577"/>
          <ac:spMkLst>
            <pc:docMk/>
            <pc:sldMk cId="4274951869" sldId="389"/>
            <ac:spMk id="4" creationId="{D26FDBEC-5E38-4A81-81D1-76F09218C2C4}"/>
          </ac:spMkLst>
        </pc:spChg>
        <pc:spChg chg="add mod">
          <ac:chgData name="Matt Higgins" userId="b66834d5-eb74-4026-874d-6c93efd557a3" providerId="ADAL" clId="{3D1BB754-B4AD-436C-B5A1-55D78436C15D}" dt="2020-04-24T13:50:12.257" v="31" actId="1035"/>
          <ac:spMkLst>
            <pc:docMk/>
            <pc:sldMk cId="4274951869" sldId="389"/>
            <ac:spMk id="5" creationId="{6B3A471C-C5D8-4051-B48F-F867288F92BE}"/>
          </ac:spMkLst>
        </pc:spChg>
        <pc:spChg chg="add mod">
          <ac:chgData name="Matt Higgins" userId="b66834d5-eb74-4026-874d-6c93efd557a3" providerId="ADAL" clId="{3D1BB754-B4AD-436C-B5A1-55D78436C15D}" dt="2020-04-24T13:50:12.257" v="31" actId="1035"/>
          <ac:spMkLst>
            <pc:docMk/>
            <pc:sldMk cId="4274951869" sldId="389"/>
            <ac:spMk id="6" creationId="{8BB67FBC-414D-4F45-9F09-84DADBD462F5}"/>
          </ac:spMkLst>
        </pc:spChg>
        <pc:spChg chg="add mod">
          <ac:chgData name="Matt Higgins" userId="b66834d5-eb74-4026-874d-6c93efd557a3" providerId="ADAL" clId="{3D1BB754-B4AD-436C-B5A1-55D78436C15D}" dt="2020-04-24T13:50:18.662" v="32" actId="571"/>
          <ac:spMkLst>
            <pc:docMk/>
            <pc:sldMk cId="4274951869" sldId="389"/>
            <ac:spMk id="7" creationId="{CD21932F-8F68-4899-8E69-CAF817F44AED}"/>
          </ac:spMkLst>
        </pc:spChg>
        <pc:spChg chg="add mod">
          <ac:chgData name="Matt Higgins" userId="b66834d5-eb74-4026-874d-6c93efd557a3" providerId="ADAL" clId="{3D1BB754-B4AD-436C-B5A1-55D78436C15D}" dt="2020-04-24T13:50:18.662" v="32" actId="571"/>
          <ac:spMkLst>
            <pc:docMk/>
            <pc:sldMk cId="4274951869" sldId="389"/>
            <ac:spMk id="8" creationId="{14C54B75-C67E-418D-9D2F-E587963D99B1}"/>
          </ac:spMkLst>
        </pc:spChg>
        <pc:spChg chg="add mod">
          <ac:chgData name="Matt Higgins" userId="b66834d5-eb74-4026-874d-6c93efd557a3" providerId="ADAL" clId="{3D1BB754-B4AD-436C-B5A1-55D78436C15D}" dt="2020-04-24T14:02:50.109" v="51" actId="1035"/>
          <ac:spMkLst>
            <pc:docMk/>
            <pc:sldMk cId="4274951869" sldId="389"/>
            <ac:spMk id="9" creationId="{23FF14B7-9AD2-4700-88C5-5D345157009B}"/>
          </ac:spMkLst>
        </pc:spChg>
        <pc:spChg chg="add mod">
          <ac:chgData name="Matt Higgins" userId="b66834d5-eb74-4026-874d-6c93efd557a3" providerId="ADAL" clId="{3D1BB754-B4AD-436C-B5A1-55D78436C15D}" dt="2020-04-24T13:50:23.431" v="33" actId="571"/>
          <ac:spMkLst>
            <pc:docMk/>
            <pc:sldMk cId="4274951869" sldId="389"/>
            <ac:spMk id="10" creationId="{2982C323-4BCC-403D-B5AC-5CFAC411E517}"/>
          </ac:spMkLst>
        </pc:spChg>
        <pc:spChg chg="add mod">
          <ac:chgData name="Matt Higgins" userId="b66834d5-eb74-4026-874d-6c93efd557a3" providerId="ADAL" clId="{3D1BB754-B4AD-436C-B5A1-55D78436C15D}" dt="2020-04-24T14:03:17.718" v="55" actId="14100"/>
          <ac:spMkLst>
            <pc:docMk/>
            <pc:sldMk cId="4274951869" sldId="389"/>
            <ac:spMk id="11" creationId="{64554DD8-9EE2-4A4A-B5C0-E14E7A6C16FD}"/>
          </ac:spMkLst>
        </pc:spChg>
        <pc:spChg chg="add mod">
          <ac:chgData name="Matt Higgins" userId="b66834d5-eb74-4026-874d-6c93efd557a3" providerId="ADAL" clId="{3D1BB754-B4AD-436C-B5A1-55D78436C15D}" dt="2020-04-24T14:03:25.738" v="56" actId="14100"/>
          <ac:spMkLst>
            <pc:docMk/>
            <pc:sldMk cId="4274951869" sldId="389"/>
            <ac:spMk id="12" creationId="{08EEB3A0-26DB-45D9-B37E-C9A7E9D9C466}"/>
          </ac:spMkLst>
        </pc:spChg>
        <pc:spChg chg="add mod">
          <ac:chgData name="Matt Higgins" userId="b66834d5-eb74-4026-874d-6c93efd557a3" providerId="ADAL" clId="{3D1BB754-B4AD-436C-B5A1-55D78436C15D}" dt="2020-04-24T13:51:18.671" v="40" actId="255"/>
          <ac:spMkLst>
            <pc:docMk/>
            <pc:sldMk cId="4274951869" sldId="389"/>
            <ac:spMk id="13" creationId="{A5839B3C-85FC-4413-AB7E-FE61B2549D7B}"/>
          </ac:spMkLst>
        </pc:spChg>
        <pc:spChg chg="add mod">
          <ac:chgData name="Matt Higgins" userId="b66834d5-eb74-4026-874d-6c93efd557a3" providerId="ADAL" clId="{3D1BB754-B4AD-436C-B5A1-55D78436C15D}" dt="2020-04-24T13:51:26.513" v="48" actId="1035"/>
          <ac:spMkLst>
            <pc:docMk/>
            <pc:sldMk cId="4274951869" sldId="389"/>
            <ac:spMk id="14" creationId="{D27768B1-A3D2-4E93-A56E-DF9AAA0F39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9253EE9-E7CA-4563-A98B-700BCCC40396}"/>
              </a:ext>
            </a:extLst>
          </p:cNvPr>
          <p:cNvSpPr/>
          <p:nvPr/>
        </p:nvSpPr>
        <p:spPr>
          <a:xfrm>
            <a:off x="3986213" y="4110039"/>
            <a:ext cx="1260000" cy="371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6FDBEC-5E38-4A81-81D1-76F09218C2C4}"/>
              </a:ext>
            </a:extLst>
          </p:cNvPr>
          <p:cNvSpPr/>
          <p:nvPr/>
        </p:nvSpPr>
        <p:spPr>
          <a:xfrm>
            <a:off x="5246213" y="4110039"/>
            <a:ext cx="1260000" cy="371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3A471C-C5D8-4051-B48F-F867288F92BE}"/>
              </a:ext>
            </a:extLst>
          </p:cNvPr>
          <p:cNvSpPr/>
          <p:nvPr/>
        </p:nvSpPr>
        <p:spPr>
          <a:xfrm>
            <a:off x="3986213" y="4483103"/>
            <a:ext cx="1260000" cy="371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B67FBC-414D-4F45-9F09-84DADBD462F5}"/>
              </a:ext>
            </a:extLst>
          </p:cNvPr>
          <p:cNvSpPr/>
          <p:nvPr/>
        </p:nvSpPr>
        <p:spPr>
          <a:xfrm>
            <a:off x="5246213" y="4483103"/>
            <a:ext cx="1260000" cy="371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1932F-8F68-4899-8E69-CAF817F44AED}"/>
              </a:ext>
            </a:extLst>
          </p:cNvPr>
          <p:cNvSpPr/>
          <p:nvPr/>
        </p:nvSpPr>
        <p:spPr>
          <a:xfrm>
            <a:off x="3986213" y="4854578"/>
            <a:ext cx="1260000" cy="371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C54B75-C67E-418D-9D2F-E587963D99B1}"/>
              </a:ext>
            </a:extLst>
          </p:cNvPr>
          <p:cNvSpPr/>
          <p:nvPr/>
        </p:nvSpPr>
        <p:spPr>
          <a:xfrm>
            <a:off x="5246213" y="4854578"/>
            <a:ext cx="1260000" cy="371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FF14B7-9AD2-4700-88C5-5D345157009B}"/>
              </a:ext>
            </a:extLst>
          </p:cNvPr>
          <p:cNvSpPr/>
          <p:nvPr/>
        </p:nvSpPr>
        <p:spPr>
          <a:xfrm>
            <a:off x="3986213" y="5226053"/>
            <a:ext cx="1260000" cy="371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82C323-4BCC-403D-B5AC-5CFAC411E517}"/>
              </a:ext>
            </a:extLst>
          </p:cNvPr>
          <p:cNvSpPr/>
          <p:nvPr/>
        </p:nvSpPr>
        <p:spPr>
          <a:xfrm>
            <a:off x="5246213" y="5226053"/>
            <a:ext cx="1260000" cy="371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554DD8-9EE2-4A4A-B5C0-E14E7A6C16FD}"/>
              </a:ext>
            </a:extLst>
          </p:cNvPr>
          <p:cNvSpPr/>
          <p:nvPr/>
        </p:nvSpPr>
        <p:spPr>
          <a:xfrm>
            <a:off x="3986213" y="5597528"/>
            <a:ext cx="12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EEB3A0-26DB-45D9-B37E-C9A7E9D9C466}"/>
              </a:ext>
            </a:extLst>
          </p:cNvPr>
          <p:cNvSpPr/>
          <p:nvPr/>
        </p:nvSpPr>
        <p:spPr>
          <a:xfrm>
            <a:off x="5246213" y="5597528"/>
            <a:ext cx="12600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839B3C-85FC-4413-AB7E-FE61B2549D7B}"/>
              </a:ext>
            </a:extLst>
          </p:cNvPr>
          <p:cNvSpPr/>
          <p:nvPr/>
        </p:nvSpPr>
        <p:spPr>
          <a:xfrm>
            <a:off x="239872" y="6973573"/>
            <a:ext cx="6351427" cy="7378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7768B1-A3D2-4E93-A56E-DF9AAA0F3931}"/>
              </a:ext>
            </a:extLst>
          </p:cNvPr>
          <p:cNvSpPr/>
          <p:nvPr/>
        </p:nvSpPr>
        <p:spPr>
          <a:xfrm>
            <a:off x="239872" y="8404547"/>
            <a:ext cx="6351427" cy="7378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5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341EAA2-5FAA-4402-B40C-06B3342ED5B1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Present Perfect or Simple Past? Interactive Worksheet</dc:title>
  <dc:creator>Sian Stebbings</dc:creator>
  <cp:lastModifiedBy>Matt Higgins</cp:lastModifiedBy>
  <cp:revision>3</cp:revision>
  <dcterms:created xsi:type="dcterms:W3CDTF">2018-10-23T11:51:23Z</dcterms:created>
  <dcterms:modified xsi:type="dcterms:W3CDTF">2020-04-24T14:03:36Z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