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8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6756"/>
    <a:srgbClr val="706F6F"/>
    <a:srgbClr val="6699FF"/>
    <a:srgbClr val="149933"/>
    <a:srgbClr val="FF0000"/>
    <a:srgbClr val="FF9933"/>
    <a:srgbClr val="F1CFED"/>
    <a:srgbClr val="C642B6"/>
    <a:srgbClr val="FFF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14" autoAdjust="0"/>
    <p:restoredTop sz="94660"/>
  </p:normalViewPr>
  <p:slideViewPr>
    <p:cSldViewPr snapToGrid="0">
      <p:cViewPr>
        <p:scale>
          <a:sx n="100" d="100"/>
          <a:sy n="100" d="100"/>
        </p:scale>
        <p:origin x="954" y="-22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185E-120B-414F-821E-51315177DB64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5F4CD-E995-4BCA-B28E-45F6FC69C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3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45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7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1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8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7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9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14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6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4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9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A6B92-1A8D-478E-A951-4B2D25AB2DA5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7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55335B-1ABF-4C69-9121-53E8B80070AC}"/>
              </a:ext>
            </a:extLst>
          </p:cNvPr>
          <p:cNvSpPr txBox="1"/>
          <p:nvPr/>
        </p:nvSpPr>
        <p:spPr>
          <a:xfrm>
            <a:off x="2047399" y="1449070"/>
            <a:ext cx="873125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A53348C-D5C3-42CE-A911-36BE777D8BCC}"/>
              </a:ext>
            </a:extLst>
          </p:cNvPr>
          <p:cNvSpPr txBox="1"/>
          <p:nvPr/>
        </p:nvSpPr>
        <p:spPr>
          <a:xfrm>
            <a:off x="1907223" y="1981518"/>
            <a:ext cx="873125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CEF7250-80FC-486F-82E3-4FBA007912F1}"/>
              </a:ext>
            </a:extLst>
          </p:cNvPr>
          <p:cNvSpPr txBox="1"/>
          <p:nvPr/>
        </p:nvSpPr>
        <p:spPr>
          <a:xfrm>
            <a:off x="1869123" y="2513966"/>
            <a:ext cx="873125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DA3DF71-60B3-4745-B7CD-E0E82CC3ED1D}"/>
              </a:ext>
            </a:extLst>
          </p:cNvPr>
          <p:cNvSpPr txBox="1"/>
          <p:nvPr/>
        </p:nvSpPr>
        <p:spPr>
          <a:xfrm>
            <a:off x="268923" y="5706746"/>
            <a:ext cx="3076257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E4F804B-69D9-48AD-B9EB-6E5348930CF0}"/>
              </a:ext>
            </a:extLst>
          </p:cNvPr>
          <p:cNvSpPr txBox="1"/>
          <p:nvPr/>
        </p:nvSpPr>
        <p:spPr>
          <a:xfrm>
            <a:off x="1116247" y="6606290"/>
            <a:ext cx="180000" cy="18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5FFFA6B-78BE-4820-9BE4-D8D5A506FFEA}"/>
              </a:ext>
            </a:extLst>
          </p:cNvPr>
          <p:cNvSpPr txBox="1"/>
          <p:nvPr/>
        </p:nvSpPr>
        <p:spPr>
          <a:xfrm>
            <a:off x="2305186" y="6601210"/>
            <a:ext cx="180000" cy="18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F3EE6B9-3283-44E6-A67D-A2E131BD49D8}"/>
              </a:ext>
            </a:extLst>
          </p:cNvPr>
          <p:cNvSpPr txBox="1"/>
          <p:nvPr/>
        </p:nvSpPr>
        <p:spPr>
          <a:xfrm>
            <a:off x="981523" y="7444200"/>
            <a:ext cx="180000" cy="18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0C8D80D-888D-4E00-B760-7E796CF3E7A2}"/>
              </a:ext>
            </a:extLst>
          </p:cNvPr>
          <p:cNvSpPr txBox="1"/>
          <p:nvPr/>
        </p:nvSpPr>
        <p:spPr>
          <a:xfrm>
            <a:off x="268923" y="8870951"/>
            <a:ext cx="3076257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4525EBA-A1F9-4503-A69B-5789CA2015E1}"/>
              </a:ext>
            </a:extLst>
          </p:cNvPr>
          <p:cNvSpPr txBox="1"/>
          <p:nvPr/>
        </p:nvSpPr>
        <p:spPr>
          <a:xfrm>
            <a:off x="3514884" y="2629391"/>
            <a:ext cx="3076257" cy="72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416C506-5113-473B-8A3C-46C25A7C495F}"/>
              </a:ext>
            </a:extLst>
          </p:cNvPr>
          <p:cNvSpPr txBox="1"/>
          <p:nvPr/>
        </p:nvSpPr>
        <p:spPr>
          <a:xfrm>
            <a:off x="3514884" y="4791566"/>
            <a:ext cx="3076257" cy="64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CE9E3DD-58BA-46D8-B308-BCDEC422BA7D}"/>
              </a:ext>
            </a:extLst>
          </p:cNvPr>
          <p:cNvSpPr txBox="1"/>
          <p:nvPr/>
        </p:nvSpPr>
        <p:spPr>
          <a:xfrm>
            <a:off x="3514884" y="5705966"/>
            <a:ext cx="3076257" cy="54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D27CF87C-3BB7-4B28-9084-3CF67A0673DA}"/>
              </a:ext>
            </a:extLst>
          </p:cNvPr>
          <p:cNvSpPr txBox="1"/>
          <p:nvPr/>
        </p:nvSpPr>
        <p:spPr>
          <a:xfrm>
            <a:off x="3514884" y="8618951"/>
            <a:ext cx="3076257" cy="54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6704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4DC8CD-7969-4535-9D42-5AF69207191F}">
  <ds:schemaRefs>
    <ds:schemaRef ds:uri="http://www.w3.org/XML/1998/namespace"/>
    <ds:schemaRef ds:uri="0f0ae0ff-29c4-4766-b250-c1a9bee8d430"/>
    <ds:schemaRef ds:uri="http://schemas.microsoft.com/sharepoint/v3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86144f90-c7b6-48d0-aae5-f5e9e48cc3df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F0752CC8-F9F8-4489-BE6C-7B8AAF5713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D605FF-8D8F-41A7-8427-9DC615C9C4D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2177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Consolidating Subordinating Conjunctions Worksheet</dc:title>
  <dc:creator>Sian Stebbings</dc:creator>
  <cp:lastModifiedBy>Vanessa White</cp:lastModifiedBy>
  <cp:revision>32</cp:revision>
  <dcterms:created xsi:type="dcterms:W3CDTF">2018-03-13T10:12:31Z</dcterms:created>
  <dcterms:modified xsi:type="dcterms:W3CDTF">2020-05-11T14:48:22Z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024">
    <vt:lpwstr>68</vt:lpwstr>
  </property>
</Properties>
</file>