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619C"/>
    <a:srgbClr val="00B2CE"/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F7BF82-84C1-4063-A664-ABA9CAFC35C6}" v="22" dt="2020-04-16T17:29:48.8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94660"/>
  </p:normalViewPr>
  <p:slideViewPr>
    <p:cSldViewPr snapToGrid="0">
      <p:cViewPr>
        <p:scale>
          <a:sx n="75" d="100"/>
          <a:sy n="75" d="100"/>
        </p:scale>
        <p:origin x="2246" y="-5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88774020-6C78-415B-A2F2-13B141C84AAB}"/>
    <pc:docChg chg="addSld delSld modSld">
      <pc:chgData name="Rachael Green" userId="89c6f63e-7657-4ad0-8dd4-6f0c32cf62df" providerId="ADAL" clId="{88774020-6C78-415B-A2F2-13B141C84AAB}" dt="2020-04-16T17:29:54.370" v="40" actId="47"/>
      <pc:docMkLst>
        <pc:docMk/>
      </pc:docMkLst>
      <pc:sldChg chg="addSp delSp modSp mod setBg">
        <pc:chgData name="Rachael Green" userId="89c6f63e-7657-4ad0-8dd4-6f0c32cf62df" providerId="ADAL" clId="{88774020-6C78-415B-A2F2-13B141C84AAB}" dt="2020-04-16T17:29:48.850" v="39" actId="408"/>
        <pc:sldMkLst>
          <pc:docMk/>
          <pc:sldMk cId="2529634146" sldId="388"/>
        </pc:sldMkLst>
        <pc:spChg chg="add mod topLvl">
          <ac:chgData name="Rachael Green" userId="89c6f63e-7657-4ad0-8dd4-6f0c32cf62df" providerId="ADAL" clId="{88774020-6C78-415B-A2F2-13B141C84AAB}" dt="2020-04-16T17:29:34.401" v="36" actId="408"/>
          <ac:spMkLst>
            <pc:docMk/>
            <pc:sldMk cId="2529634146" sldId="388"/>
            <ac:spMk id="2" creationId="{91A0C872-92EF-427C-98C1-B692DC554CC4}"/>
          </ac:spMkLst>
        </pc:spChg>
        <pc:spChg chg="del">
          <ac:chgData name="Rachael Green" userId="89c6f63e-7657-4ad0-8dd4-6f0c32cf62df" providerId="ADAL" clId="{88774020-6C78-415B-A2F2-13B141C84AAB}" dt="2020-04-16T17:27:24.147" v="1" actId="478"/>
          <ac:spMkLst>
            <pc:docMk/>
            <pc:sldMk cId="2529634146" sldId="388"/>
            <ac:spMk id="5" creationId="{A156EA8D-2B43-4C9C-A84F-A9113D669E58}"/>
          </ac:spMkLst>
        </pc:spChg>
        <pc:spChg chg="del">
          <ac:chgData name="Rachael Green" userId="89c6f63e-7657-4ad0-8dd4-6f0c32cf62df" providerId="ADAL" clId="{88774020-6C78-415B-A2F2-13B141C84AAB}" dt="2020-04-16T17:27:24.147" v="1" actId="478"/>
          <ac:spMkLst>
            <pc:docMk/>
            <pc:sldMk cId="2529634146" sldId="388"/>
            <ac:spMk id="6" creationId="{D47E77F6-CE9A-4559-BECB-2F7CC3823ADB}"/>
          </ac:spMkLst>
        </pc:spChg>
        <pc:spChg chg="del">
          <ac:chgData name="Rachael Green" userId="89c6f63e-7657-4ad0-8dd4-6f0c32cf62df" providerId="ADAL" clId="{88774020-6C78-415B-A2F2-13B141C84AAB}" dt="2020-04-16T17:27:24.147" v="1" actId="478"/>
          <ac:spMkLst>
            <pc:docMk/>
            <pc:sldMk cId="2529634146" sldId="388"/>
            <ac:spMk id="19" creationId="{8A846073-DBD3-42E8-8590-AC0B56EC2629}"/>
          </ac:spMkLst>
        </pc:spChg>
        <pc:spChg chg="del">
          <ac:chgData name="Rachael Green" userId="89c6f63e-7657-4ad0-8dd4-6f0c32cf62df" providerId="ADAL" clId="{88774020-6C78-415B-A2F2-13B141C84AAB}" dt="2020-04-16T17:27:24.147" v="1" actId="478"/>
          <ac:spMkLst>
            <pc:docMk/>
            <pc:sldMk cId="2529634146" sldId="388"/>
            <ac:spMk id="20" creationId="{4DDBCE73-F0FD-4A3B-BC57-093901FD4FB1}"/>
          </ac:spMkLst>
        </pc:spChg>
        <pc:spChg chg="del">
          <ac:chgData name="Rachael Green" userId="89c6f63e-7657-4ad0-8dd4-6f0c32cf62df" providerId="ADAL" clId="{88774020-6C78-415B-A2F2-13B141C84AAB}" dt="2020-04-16T17:27:24.147" v="1" actId="478"/>
          <ac:spMkLst>
            <pc:docMk/>
            <pc:sldMk cId="2529634146" sldId="388"/>
            <ac:spMk id="21" creationId="{E70A6262-EFEB-469F-B217-84B84B64E401}"/>
          </ac:spMkLst>
        </pc:spChg>
        <pc:spChg chg="add mod topLvl">
          <ac:chgData name="Rachael Green" userId="89c6f63e-7657-4ad0-8dd4-6f0c32cf62df" providerId="ADAL" clId="{88774020-6C78-415B-A2F2-13B141C84AAB}" dt="2020-04-16T17:29:34.401" v="36" actId="408"/>
          <ac:spMkLst>
            <pc:docMk/>
            <pc:sldMk cId="2529634146" sldId="388"/>
            <ac:spMk id="36" creationId="{609672B6-E48B-4C6D-AFE2-9E521DB29326}"/>
          </ac:spMkLst>
        </pc:spChg>
        <pc:spChg chg="add mod topLvl">
          <ac:chgData name="Rachael Green" userId="89c6f63e-7657-4ad0-8dd4-6f0c32cf62df" providerId="ADAL" clId="{88774020-6C78-415B-A2F2-13B141C84AAB}" dt="2020-04-16T17:29:34.401" v="36" actId="408"/>
          <ac:spMkLst>
            <pc:docMk/>
            <pc:sldMk cId="2529634146" sldId="388"/>
            <ac:spMk id="37" creationId="{B68C6636-9373-415B-B992-82E0BEB0FF24}"/>
          </ac:spMkLst>
        </pc:spChg>
        <pc:spChg chg="mod topLvl">
          <ac:chgData name="Rachael Green" userId="89c6f63e-7657-4ad0-8dd4-6f0c32cf62df" providerId="ADAL" clId="{88774020-6C78-415B-A2F2-13B141C84AAB}" dt="2020-04-16T17:29:39.834" v="37" actId="408"/>
          <ac:spMkLst>
            <pc:docMk/>
            <pc:sldMk cId="2529634146" sldId="388"/>
            <ac:spMk id="39" creationId="{C6276BA7-04F6-4961-9D1A-6B112569185E}"/>
          </ac:spMkLst>
        </pc:spChg>
        <pc:spChg chg="mod topLvl">
          <ac:chgData name="Rachael Green" userId="89c6f63e-7657-4ad0-8dd4-6f0c32cf62df" providerId="ADAL" clId="{88774020-6C78-415B-A2F2-13B141C84AAB}" dt="2020-04-16T17:29:39.834" v="37" actId="408"/>
          <ac:spMkLst>
            <pc:docMk/>
            <pc:sldMk cId="2529634146" sldId="388"/>
            <ac:spMk id="40" creationId="{C95018F3-65BD-4068-89C4-E96AC8662E1A}"/>
          </ac:spMkLst>
        </pc:spChg>
        <pc:spChg chg="mod topLvl">
          <ac:chgData name="Rachael Green" userId="89c6f63e-7657-4ad0-8dd4-6f0c32cf62df" providerId="ADAL" clId="{88774020-6C78-415B-A2F2-13B141C84AAB}" dt="2020-04-16T17:29:39.834" v="37" actId="408"/>
          <ac:spMkLst>
            <pc:docMk/>
            <pc:sldMk cId="2529634146" sldId="388"/>
            <ac:spMk id="42" creationId="{8D892A80-2387-4F38-8E82-6671D51D77B1}"/>
          </ac:spMkLst>
        </pc:spChg>
        <pc:spChg chg="mod topLvl">
          <ac:chgData name="Rachael Green" userId="89c6f63e-7657-4ad0-8dd4-6f0c32cf62df" providerId="ADAL" clId="{88774020-6C78-415B-A2F2-13B141C84AAB}" dt="2020-04-16T17:29:44.441" v="38" actId="408"/>
          <ac:spMkLst>
            <pc:docMk/>
            <pc:sldMk cId="2529634146" sldId="388"/>
            <ac:spMk id="44" creationId="{8B292A94-9844-4B88-9D21-839A2D72A9F0}"/>
          </ac:spMkLst>
        </pc:spChg>
        <pc:spChg chg="mod topLvl">
          <ac:chgData name="Rachael Green" userId="89c6f63e-7657-4ad0-8dd4-6f0c32cf62df" providerId="ADAL" clId="{88774020-6C78-415B-A2F2-13B141C84AAB}" dt="2020-04-16T17:29:44.441" v="38" actId="408"/>
          <ac:spMkLst>
            <pc:docMk/>
            <pc:sldMk cId="2529634146" sldId="388"/>
            <ac:spMk id="45" creationId="{F4C53C13-8DDC-4EA2-B97F-1657FA88A2ED}"/>
          </ac:spMkLst>
        </pc:spChg>
        <pc:spChg chg="mod topLvl">
          <ac:chgData name="Rachael Green" userId="89c6f63e-7657-4ad0-8dd4-6f0c32cf62df" providerId="ADAL" clId="{88774020-6C78-415B-A2F2-13B141C84AAB}" dt="2020-04-16T17:29:44.441" v="38" actId="408"/>
          <ac:spMkLst>
            <pc:docMk/>
            <pc:sldMk cId="2529634146" sldId="388"/>
            <ac:spMk id="46" creationId="{646850FE-94A1-4064-B4AD-5421A48B1183}"/>
          </ac:spMkLst>
        </pc:spChg>
        <pc:spChg chg="mod topLvl">
          <ac:chgData name="Rachael Green" userId="89c6f63e-7657-4ad0-8dd4-6f0c32cf62df" providerId="ADAL" clId="{88774020-6C78-415B-A2F2-13B141C84AAB}" dt="2020-04-16T17:29:48.850" v="39" actId="408"/>
          <ac:spMkLst>
            <pc:docMk/>
            <pc:sldMk cId="2529634146" sldId="388"/>
            <ac:spMk id="48" creationId="{003EC8A9-EC01-46F7-B8D6-26E9301C9CDE}"/>
          </ac:spMkLst>
        </pc:spChg>
        <pc:spChg chg="mod topLvl">
          <ac:chgData name="Rachael Green" userId="89c6f63e-7657-4ad0-8dd4-6f0c32cf62df" providerId="ADAL" clId="{88774020-6C78-415B-A2F2-13B141C84AAB}" dt="2020-04-16T17:29:48.850" v="39" actId="408"/>
          <ac:spMkLst>
            <pc:docMk/>
            <pc:sldMk cId="2529634146" sldId="388"/>
            <ac:spMk id="49" creationId="{236DC175-D6FB-4996-8F5D-E4A160BD9682}"/>
          </ac:spMkLst>
        </pc:spChg>
        <pc:spChg chg="mod topLvl">
          <ac:chgData name="Rachael Green" userId="89c6f63e-7657-4ad0-8dd4-6f0c32cf62df" providerId="ADAL" clId="{88774020-6C78-415B-A2F2-13B141C84AAB}" dt="2020-04-16T17:29:48.850" v="39" actId="408"/>
          <ac:spMkLst>
            <pc:docMk/>
            <pc:sldMk cId="2529634146" sldId="388"/>
            <ac:spMk id="50" creationId="{4E6FFB67-63B8-4149-BB34-01079B670ECD}"/>
          </ac:spMkLst>
        </pc:spChg>
        <pc:spChg chg="add mod">
          <ac:chgData name="Rachael Green" userId="89c6f63e-7657-4ad0-8dd4-6f0c32cf62df" providerId="ADAL" clId="{88774020-6C78-415B-A2F2-13B141C84AAB}" dt="2020-04-16T17:29:03.983" v="30" actId="12788"/>
          <ac:spMkLst>
            <pc:docMk/>
            <pc:sldMk cId="2529634146" sldId="388"/>
            <ac:spMk id="51" creationId="{AE1C85A5-4A93-44DA-8F68-D32D3C3AD7EB}"/>
          </ac:spMkLst>
        </pc:spChg>
        <pc:grpChg chg="add del mod">
          <ac:chgData name="Rachael Green" userId="89c6f63e-7657-4ad0-8dd4-6f0c32cf62df" providerId="ADAL" clId="{88774020-6C78-415B-A2F2-13B141C84AAB}" dt="2020-04-16T17:28:49.529" v="26" actId="165"/>
          <ac:grpSpMkLst>
            <pc:docMk/>
            <pc:sldMk cId="2529634146" sldId="388"/>
            <ac:grpSpMk id="4" creationId="{B75AE59A-5308-4B3F-874B-57C6ED268B13}"/>
          </ac:grpSpMkLst>
        </pc:grpChg>
        <pc:grpChg chg="del">
          <ac:chgData name="Rachael Green" userId="89c6f63e-7657-4ad0-8dd4-6f0c32cf62df" providerId="ADAL" clId="{88774020-6C78-415B-A2F2-13B141C84AAB}" dt="2020-04-16T17:27:24.147" v="1" actId="478"/>
          <ac:grpSpMkLst>
            <pc:docMk/>
            <pc:sldMk cId="2529634146" sldId="388"/>
            <ac:grpSpMk id="7" creationId="{7632ADD8-028B-4CCD-9AF8-F11D510A138F}"/>
          </ac:grpSpMkLst>
        </pc:grpChg>
        <pc:grpChg chg="del">
          <ac:chgData name="Rachael Green" userId="89c6f63e-7657-4ad0-8dd4-6f0c32cf62df" providerId="ADAL" clId="{88774020-6C78-415B-A2F2-13B141C84AAB}" dt="2020-04-16T17:27:24.147" v="1" actId="478"/>
          <ac:grpSpMkLst>
            <pc:docMk/>
            <pc:sldMk cId="2529634146" sldId="388"/>
            <ac:grpSpMk id="31" creationId="{C2C8EE8B-6FAB-46F1-9536-A632BD545728}"/>
          </ac:grpSpMkLst>
        </pc:grpChg>
        <pc:grpChg chg="add del mod">
          <ac:chgData name="Rachael Green" userId="89c6f63e-7657-4ad0-8dd4-6f0c32cf62df" providerId="ADAL" clId="{88774020-6C78-415B-A2F2-13B141C84AAB}" dt="2020-04-16T17:28:49.529" v="26" actId="165"/>
          <ac:grpSpMkLst>
            <pc:docMk/>
            <pc:sldMk cId="2529634146" sldId="388"/>
            <ac:grpSpMk id="38" creationId="{F1ECA57D-5BDA-48F1-B8DB-EDD00D46AC14}"/>
          </ac:grpSpMkLst>
        </pc:grpChg>
        <pc:grpChg chg="add del mod">
          <ac:chgData name="Rachael Green" userId="89c6f63e-7657-4ad0-8dd4-6f0c32cf62df" providerId="ADAL" clId="{88774020-6C78-415B-A2F2-13B141C84AAB}" dt="2020-04-16T17:28:49.529" v="26" actId="165"/>
          <ac:grpSpMkLst>
            <pc:docMk/>
            <pc:sldMk cId="2529634146" sldId="388"/>
            <ac:grpSpMk id="43" creationId="{D7BD438F-446D-4001-95D0-F651AE8B49B3}"/>
          </ac:grpSpMkLst>
        </pc:grpChg>
        <pc:grpChg chg="add del mod">
          <ac:chgData name="Rachael Green" userId="89c6f63e-7657-4ad0-8dd4-6f0c32cf62df" providerId="ADAL" clId="{88774020-6C78-415B-A2F2-13B141C84AAB}" dt="2020-04-16T17:28:49.529" v="26" actId="165"/>
          <ac:grpSpMkLst>
            <pc:docMk/>
            <pc:sldMk cId="2529634146" sldId="388"/>
            <ac:grpSpMk id="47" creationId="{4226227B-4D75-4C33-ABAD-383E212F7307}"/>
          </ac:grpSpMkLst>
        </pc:grpChg>
        <pc:graphicFrameChg chg="del">
          <ac:chgData name="Rachael Green" userId="89c6f63e-7657-4ad0-8dd4-6f0c32cf62df" providerId="ADAL" clId="{88774020-6C78-415B-A2F2-13B141C84AAB}" dt="2020-04-16T17:27:24.147" v="1" actId="478"/>
          <ac:graphicFrameMkLst>
            <pc:docMk/>
            <pc:sldMk cId="2529634146" sldId="388"/>
            <ac:graphicFrameMk id="3" creationId="{D81237D3-7657-4658-8A29-ED1E5F2A09BC}"/>
          </ac:graphicFrameMkLst>
        </pc:graphicFrameChg>
        <pc:graphicFrameChg chg="del">
          <ac:chgData name="Rachael Green" userId="89c6f63e-7657-4ad0-8dd4-6f0c32cf62df" providerId="ADAL" clId="{88774020-6C78-415B-A2F2-13B141C84AAB}" dt="2020-04-16T17:27:24.147" v="1" actId="478"/>
          <ac:graphicFrameMkLst>
            <pc:docMk/>
            <pc:sldMk cId="2529634146" sldId="388"/>
            <ac:graphicFrameMk id="17" creationId="{29C0D7EA-01C2-4264-B63B-3CCD6E84B275}"/>
          </ac:graphicFrameMkLst>
        </pc:graphicFrameChg>
        <pc:graphicFrameChg chg="del">
          <ac:chgData name="Rachael Green" userId="89c6f63e-7657-4ad0-8dd4-6f0c32cf62df" providerId="ADAL" clId="{88774020-6C78-415B-A2F2-13B141C84AAB}" dt="2020-04-16T17:27:24.147" v="1" actId="478"/>
          <ac:graphicFrameMkLst>
            <pc:docMk/>
            <pc:sldMk cId="2529634146" sldId="388"/>
            <ac:graphicFrameMk id="41" creationId="{E29B27C4-C26B-4A0D-8450-77EF046FA962}"/>
          </ac:graphicFrameMkLst>
        </pc:graphicFrameChg>
        <pc:picChg chg="del">
          <ac:chgData name="Rachael Green" userId="89c6f63e-7657-4ad0-8dd4-6f0c32cf62df" providerId="ADAL" clId="{88774020-6C78-415B-A2F2-13B141C84AAB}" dt="2020-04-16T17:27:24.147" v="1" actId="478"/>
          <ac:picMkLst>
            <pc:docMk/>
            <pc:sldMk cId="2529634146" sldId="388"/>
            <ac:picMk id="30" creationId="{28BB5081-4E5B-4F99-BF23-ADA59B6B810C}"/>
          </ac:picMkLst>
        </pc:picChg>
      </pc:sldChg>
      <pc:sldChg chg="add del">
        <pc:chgData name="Rachael Green" userId="89c6f63e-7657-4ad0-8dd4-6f0c32cf62df" providerId="ADAL" clId="{88774020-6C78-415B-A2F2-13B141C84AAB}" dt="2020-04-16T17:29:54.370" v="40" actId="47"/>
        <pc:sldMkLst>
          <pc:docMk/>
          <pc:sldMk cId="19873143" sldId="3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637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A0C872-92EF-427C-98C1-B692DC554CC4}"/>
              </a:ext>
            </a:extLst>
          </p:cNvPr>
          <p:cNvSpPr txBox="1"/>
          <p:nvPr/>
        </p:nvSpPr>
        <p:spPr>
          <a:xfrm>
            <a:off x="3257174" y="4667414"/>
            <a:ext cx="1116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09672B6-E48B-4C6D-AFE2-9E521DB29326}"/>
              </a:ext>
            </a:extLst>
          </p:cNvPr>
          <p:cNvSpPr txBox="1"/>
          <p:nvPr/>
        </p:nvSpPr>
        <p:spPr>
          <a:xfrm>
            <a:off x="4378254" y="4667414"/>
            <a:ext cx="1116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68C6636-9373-415B-B992-82E0BEB0FF24}"/>
              </a:ext>
            </a:extLst>
          </p:cNvPr>
          <p:cNvSpPr txBox="1"/>
          <p:nvPr/>
        </p:nvSpPr>
        <p:spPr>
          <a:xfrm>
            <a:off x="5499334" y="4667414"/>
            <a:ext cx="1116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6276BA7-04F6-4961-9D1A-6B112569185E}"/>
              </a:ext>
            </a:extLst>
          </p:cNvPr>
          <p:cNvSpPr txBox="1"/>
          <p:nvPr/>
        </p:nvSpPr>
        <p:spPr>
          <a:xfrm>
            <a:off x="3257174" y="5027867"/>
            <a:ext cx="1116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95018F3-65BD-4068-89C4-E96AC8662E1A}"/>
              </a:ext>
            </a:extLst>
          </p:cNvPr>
          <p:cNvSpPr txBox="1"/>
          <p:nvPr/>
        </p:nvSpPr>
        <p:spPr>
          <a:xfrm>
            <a:off x="4378254" y="5027867"/>
            <a:ext cx="1116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D892A80-2387-4F38-8E82-6671D51D77B1}"/>
              </a:ext>
            </a:extLst>
          </p:cNvPr>
          <p:cNvSpPr txBox="1"/>
          <p:nvPr/>
        </p:nvSpPr>
        <p:spPr>
          <a:xfrm>
            <a:off x="5499334" y="5027867"/>
            <a:ext cx="1116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B292A94-9844-4B88-9D21-839A2D72A9F0}"/>
              </a:ext>
            </a:extLst>
          </p:cNvPr>
          <p:cNvSpPr txBox="1"/>
          <p:nvPr/>
        </p:nvSpPr>
        <p:spPr>
          <a:xfrm>
            <a:off x="3257174" y="5388320"/>
            <a:ext cx="1116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4C53C13-8DDC-4EA2-B97F-1657FA88A2ED}"/>
              </a:ext>
            </a:extLst>
          </p:cNvPr>
          <p:cNvSpPr txBox="1"/>
          <p:nvPr/>
        </p:nvSpPr>
        <p:spPr>
          <a:xfrm>
            <a:off x="4378254" y="5388320"/>
            <a:ext cx="1116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46850FE-94A1-4064-B4AD-5421A48B1183}"/>
              </a:ext>
            </a:extLst>
          </p:cNvPr>
          <p:cNvSpPr txBox="1"/>
          <p:nvPr/>
        </p:nvSpPr>
        <p:spPr>
          <a:xfrm>
            <a:off x="5499334" y="5388320"/>
            <a:ext cx="1116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03EC8A9-EC01-46F7-B8D6-26E9301C9CDE}"/>
              </a:ext>
            </a:extLst>
          </p:cNvPr>
          <p:cNvSpPr txBox="1"/>
          <p:nvPr/>
        </p:nvSpPr>
        <p:spPr>
          <a:xfrm>
            <a:off x="3257174" y="5748774"/>
            <a:ext cx="1116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36DC175-D6FB-4996-8F5D-E4A160BD9682}"/>
              </a:ext>
            </a:extLst>
          </p:cNvPr>
          <p:cNvSpPr txBox="1"/>
          <p:nvPr/>
        </p:nvSpPr>
        <p:spPr>
          <a:xfrm>
            <a:off x="4378254" y="5748774"/>
            <a:ext cx="1116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E6FFB67-63B8-4149-BB34-01079B670ECD}"/>
              </a:ext>
            </a:extLst>
          </p:cNvPr>
          <p:cNvSpPr txBox="1"/>
          <p:nvPr/>
        </p:nvSpPr>
        <p:spPr>
          <a:xfrm>
            <a:off x="5499334" y="5748774"/>
            <a:ext cx="1116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E1C85A5-4A93-44DA-8F68-D32D3C3AD7EB}"/>
              </a:ext>
            </a:extLst>
          </p:cNvPr>
          <p:cNvSpPr txBox="1"/>
          <p:nvPr/>
        </p:nvSpPr>
        <p:spPr>
          <a:xfrm>
            <a:off x="244640" y="8207494"/>
            <a:ext cx="6368720" cy="90602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6341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055C0F-3C04-4615-BD8F-6E84B50597BB}"/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infopath/2007/PartnerControls"/>
    <ds:schemaRef ds:uri="86144f90-c7b6-48d0-aae5-f5e9e48cc3df"/>
    <ds:schemaRef ds:uri="http://schemas.microsoft.com/office/2006/documentManagement/types"/>
    <ds:schemaRef ds:uri="0f0ae0ff-29c4-4766-b250-c1a9bee8d430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11044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What is a Sentence? Worksheet</dc:title>
  <dc:creator>Sian Stebbings</dc:creator>
  <cp:lastModifiedBy>Rach Green</cp:lastModifiedBy>
  <cp:revision>17</cp:revision>
  <dcterms:created xsi:type="dcterms:W3CDTF">2018-10-23T11:51:23Z</dcterms:created>
  <dcterms:modified xsi:type="dcterms:W3CDTF">2020-04-16T17:30:03Z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