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2CE"/>
    <a:srgbClr val="6FC36C"/>
    <a:srgbClr val="FF9933"/>
    <a:srgbClr val="6699FF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F4EB4E-2151-4EB1-9904-842F6A56F9A8}" v="7" dt="2020-04-16T17:39:09.9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22" autoAdjust="0"/>
    <p:restoredTop sz="94660"/>
  </p:normalViewPr>
  <p:slideViewPr>
    <p:cSldViewPr snapToGrid="0">
      <p:cViewPr varScale="1">
        <p:scale>
          <a:sx n="56" d="100"/>
          <a:sy n="56" d="100"/>
        </p:scale>
        <p:origin x="29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797E292D-5FD2-4E63-8779-EF49CCA7998B}"/>
    <pc:docChg chg="addSld delSld modSld">
      <pc:chgData name="Rachael Green" userId="89c6f63e-7657-4ad0-8dd4-6f0c32cf62df" providerId="ADAL" clId="{797E292D-5FD2-4E63-8779-EF49CCA7998B}" dt="2020-04-16T17:39:11.785" v="19" actId="47"/>
      <pc:docMkLst>
        <pc:docMk/>
      </pc:docMkLst>
      <pc:sldChg chg="addSp delSp modSp mod setBg">
        <pc:chgData name="Rachael Green" userId="89c6f63e-7657-4ad0-8dd4-6f0c32cf62df" providerId="ADAL" clId="{797E292D-5FD2-4E63-8779-EF49CCA7998B}" dt="2020-04-16T17:39:09.983" v="18" actId="207"/>
        <pc:sldMkLst>
          <pc:docMk/>
          <pc:sldMk cId="2873868099" sldId="386"/>
        </pc:sldMkLst>
        <pc:spChg chg="add mod">
          <ac:chgData name="Rachael Green" userId="89c6f63e-7657-4ad0-8dd4-6f0c32cf62df" providerId="ADAL" clId="{797E292D-5FD2-4E63-8779-EF49CCA7998B}" dt="2020-04-16T17:39:09.983" v="18" actId="207"/>
          <ac:spMkLst>
            <pc:docMk/>
            <pc:sldMk cId="2873868099" sldId="386"/>
            <ac:spMk id="7" creationId="{CE7A827C-5768-432B-9D44-C7D6C2C7E66A}"/>
          </ac:spMkLst>
        </pc:spChg>
        <pc:spChg chg="del">
          <ac:chgData name="Rachael Green" userId="89c6f63e-7657-4ad0-8dd4-6f0c32cf62df" providerId="ADAL" clId="{797E292D-5FD2-4E63-8779-EF49CCA7998B}" dt="2020-04-16T17:38:10.816" v="1" actId="478"/>
          <ac:spMkLst>
            <pc:docMk/>
            <pc:sldMk cId="2873868099" sldId="386"/>
            <ac:spMk id="36" creationId="{2B275593-8F3E-4A02-A1EA-0A279EC00BD5}"/>
          </ac:spMkLst>
        </pc:spChg>
        <pc:spChg chg="del">
          <ac:chgData name="Rachael Green" userId="89c6f63e-7657-4ad0-8dd4-6f0c32cf62df" providerId="ADAL" clId="{797E292D-5FD2-4E63-8779-EF49CCA7998B}" dt="2020-04-16T17:38:10.816" v="1" actId="478"/>
          <ac:spMkLst>
            <pc:docMk/>
            <pc:sldMk cId="2873868099" sldId="386"/>
            <ac:spMk id="43" creationId="{E450EACE-AF31-486B-811A-6A809D5EC0CC}"/>
          </ac:spMkLst>
        </pc:spChg>
        <pc:spChg chg="del">
          <ac:chgData name="Rachael Green" userId="89c6f63e-7657-4ad0-8dd4-6f0c32cf62df" providerId="ADAL" clId="{797E292D-5FD2-4E63-8779-EF49CCA7998B}" dt="2020-04-16T17:38:10.816" v="1" actId="478"/>
          <ac:spMkLst>
            <pc:docMk/>
            <pc:sldMk cId="2873868099" sldId="386"/>
            <ac:spMk id="44" creationId="{C6009656-7FD3-4BD8-870F-167031CC7B27}"/>
          </ac:spMkLst>
        </pc:spChg>
        <pc:spChg chg="del">
          <ac:chgData name="Rachael Green" userId="89c6f63e-7657-4ad0-8dd4-6f0c32cf62df" providerId="ADAL" clId="{797E292D-5FD2-4E63-8779-EF49CCA7998B}" dt="2020-04-16T17:38:10.816" v="1" actId="478"/>
          <ac:spMkLst>
            <pc:docMk/>
            <pc:sldMk cId="2873868099" sldId="386"/>
            <ac:spMk id="46" creationId="{0B1CA29C-A644-4068-9991-0E4625B4A940}"/>
          </ac:spMkLst>
        </pc:spChg>
        <pc:spChg chg="del">
          <ac:chgData name="Rachael Green" userId="89c6f63e-7657-4ad0-8dd4-6f0c32cf62df" providerId="ADAL" clId="{797E292D-5FD2-4E63-8779-EF49CCA7998B}" dt="2020-04-16T17:38:10.816" v="1" actId="478"/>
          <ac:spMkLst>
            <pc:docMk/>
            <pc:sldMk cId="2873868099" sldId="386"/>
            <ac:spMk id="47" creationId="{55E623C5-FC51-481E-887E-7B0A612CA385}"/>
          </ac:spMkLst>
        </pc:spChg>
        <pc:grpChg chg="del">
          <ac:chgData name="Rachael Green" userId="89c6f63e-7657-4ad0-8dd4-6f0c32cf62df" providerId="ADAL" clId="{797E292D-5FD2-4E63-8779-EF49CCA7998B}" dt="2020-04-16T17:38:10.816" v="1" actId="478"/>
          <ac:grpSpMkLst>
            <pc:docMk/>
            <pc:sldMk cId="2873868099" sldId="386"/>
            <ac:grpSpMk id="6" creationId="{FFA49D0F-0CFF-4D2A-87A8-B7B095A3D5F5}"/>
          </ac:grpSpMkLst>
        </pc:grpChg>
        <pc:grpChg chg="del">
          <ac:chgData name="Rachael Green" userId="89c6f63e-7657-4ad0-8dd4-6f0c32cf62df" providerId="ADAL" clId="{797E292D-5FD2-4E63-8779-EF49CCA7998B}" dt="2020-04-16T17:38:10.816" v="1" actId="478"/>
          <ac:grpSpMkLst>
            <pc:docMk/>
            <pc:sldMk cId="2873868099" sldId="386"/>
            <ac:grpSpMk id="27" creationId="{DE46CB52-E6F5-4A5A-A8CC-3BDCC1D9D046}"/>
          </ac:grpSpMkLst>
        </pc:grpChg>
        <pc:grpChg chg="del">
          <ac:chgData name="Rachael Green" userId="89c6f63e-7657-4ad0-8dd4-6f0c32cf62df" providerId="ADAL" clId="{797E292D-5FD2-4E63-8779-EF49CCA7998B}" dt="2020-04-16T17:38:10.816" v="1" actId="478"/>
          <ac:grpSpMkLst>
            <pc:docMk/>
            <pc:sldMk cId="2873868099" sldId="386"/>
            <ac:grpSpMk id="33" creationId="{93270213-2706-4507-8999-197CAAF8A458}"/>
          </ac:grpSpMkLst>
        </pc:grpChg>
        <pc:graphicFrameChg chg="del">
          <ac:chgData name="Rachael Green" userId="89c6f63e-7657-4ad0-8dd4-6f0c32cf62df" providerId="ADAL" clId="{797E292D-5FD2-4E63-8779-EF49CCA7998B}" dt="2020-04-16T17:38:10.816" v="1" actId="478"/>
          <ac:graphicFrameMkLst>
            <pc:docMk/>
            <pc:sldMk cId="2873868099" sldId="386"/>
            <ac:graphicFrameMk id="29" creationId="{58FA4706-F957-4481-9ED8-88CAABBBA765}"/>
          </ac:graphicFrameMkLst>
        </pc:graphicFrameChg>
        <pc:graphicFrameChg chg="del">
          <ac:chgData name="Rachael Green" userId="89c6f63e-7657-4ad0-8dd4-6f0c32cf62df" providerId="ADAL" clId="{797E292D-5FD2-4E63-8779-EF49CCA7998B}" dt="2020-04-16T17:38:10.816" v="1" actId="478"/>
          <ac:graphicFrameMkLst>
            <pc:docMk/>
            <pc:sldMk cId="2873868099" sldId="386"/>
            <ac:graphicFrameMk id="41" creationId="{E29B27C4-C26B-4A0D-8450-77EF046FA962}"/>
          </ac:graphicFrameMkLst>
        </pc:graphicFrameChg>
      </pc:sldChg>
      <pc:sldChg chg="add del">
        <pc:chgData name="Rachael Green" userId="89c6f63e-7657-4ad0-8dd4-6f0c32cf62df" providerId="ADAL" clId="{797E292D-5FD2-4E63-8779-EF49CCA7998B}" dt="2020-04-16T17:39:11.785" v="19" actId="47"/>
        <pc:sldMkLst>
          <pc:docMk/>
          <pc:sldMk cId="4246512319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671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7A827C-5768-432B-9D44-C7D6C2C7E66A}"/>
              </a:ext>
            </a:extLst>
          </p:cNvPr>
          <p:cNvSpPr txBox="1"/>
          <p:nvPr/>
        </p:nvSpPr>
        <p:spPr>
          <a:xfrm>
            <a:off x="221776" y="8215953"/>
            <a:ext cx="6414448" cy="914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8680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6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F9037C-71FB-415B-96E2-0AAABFC1009B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schemas.microsoft.com/sharepoint/v3"/>
    <ds:schemaRef ds:uri="http://purl.org/dc/elements/1.1/"/>
    <ds:schemaRef ds:uri="0f0ae0ff-29c4-4766-b250-c1a9bee8d430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86144f90-c7b6-48d0-aae5-f5e9e48cc3df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11441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Apostrophes  1 Worksheet</dc:title>
  <dc:creator>Sian Stebbings</dc:creator>
  <cp:lastModifiedBy>Rach Green</cp:lastModifiedBy>
  <cp:revision>17</cp:revision>
  <dcterms:created xsi:type="dcterms:W3CDTF">2018-10-23T11:51:23Z</dcterms:created>
  <dcterms:modified xsi:type="dcterms:W3CDTF">2020-04-16T17:39:18Z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