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80" r:id="rId5"/>
    <p:sldId id="256" r:id="rId6"/>
    <p:sldId id="365" r:id="rId7"/>
    <p:sldId id="378" r:id="rId8"/>
    <p:sldId id="379" r:id="rId9"/>
    <p:sldId id="377" r:id="rId10"/>
    <p:sldId id="370" r:id="rId11"/>
    <p:sldId id="371" r:id="rId12"/>
    <p:sldId id="372" r:id="rId13"/>
    <p:sldId id="369" r:id="rId14"/>
    <p:sldId id="373" r:id="rId15"/>
    <p:sldId id="374" r:id="rId16"/>
    <p:sldId id="375" r:id="rId17"/>
    <p:sldId id="376"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F5CF3-25E9-474A-BF82-9C08E93CB499}" v="1" dt="2019-12-03T15:20:03.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3" autoAdjust="0"/>
    <p:restoredTop sz="94660"/>
  </p:normalViewPr>
  <p:slideViewPr>
    <p:cSldViewPr snapToGrid="0">
      <p:cViewPr varScale="1">
        <p:scale>
          <a:sx n="59" d="100"/>
          <a:sy n="59" d="100"/>
        </p:scale>
        <p:origin x="90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2837BF95-BC9C-4655-9BEF-8188BD2F76A2}"/>
    <pc:docChg chg="modSld">
      <pc:chgData name="Lee Peckover" userId="5895743b-be28-4676-8a25-8aee7e374520" providerId="ADAL" clId="{2837BF95-BC9C-4655-9BEF-8188BD2F76A2}" dt="2019-11-29T11:18:59.262" v="6" actId="6549"/>
      <pc:docMkLst>
        <pc:docMk/>
      </pc:docMkLst>
      <pc:sldChg chg="modSp">
        <pc:chgData name="Lee Peckover" userId="5895743b-be28-4676-8a25-8aee7e374520" providerId="ADAL" clId="{2837BF95-BC9C-4655-9BEF-8188BD2F76A2}" dt="2019-11-29T11:18:59.262" v="6" actId="6549"/>
        <pc:sldMkLst>
          <pc:docMk/>
          <pc:sldMk cId="2637481266" sldId="256"/>
        </pc:sldMkLst>
        <pc:spChg chg="mod">
          <ac:chgData name="Lee Peckover" userId="5895743b-be28-4676-8a25-8aee7e374520" providerId="ADAL" clId="{2837BF95-BC9C-4655-9BEF-8188BD2F76A2}" dt="2019-11-29T11:18:59.262" v="6" actId="6549"/>
          <ac:spMkLst>
            <pc:docMk/>
            <pc:sldMk cId="2637481266" sldId="256"/>
            <ac:spMk id="5" creationId="{AFDF51AF-25BB-4113-91A7-B95B8937EEFD}"/>
          </ac:spMkLst>
        </pc:spChg>
      </pc:sldChg>
      <pc:sldChg chg="modSp">
        <pc:chgData name="Lee Peckover" userId="5895743b-be28-4676-8a25-8aee7e374520" providerId="ADAL" clId="{2837BF95-BC9C-4655-9BEF-8188BD2F76A2}" dt="2019-11-29T11:18:26.485" v="2" actId="20577"/>
        <pc:sldMkLst>
          <pc:docMk/>
          <pc:sldMk cId="3157604608" sldId="378"/>
        </pc:sldMkLst>
        <pc:spChg chg="mod">
          <ac:chgData name="Lee Peckover" userId="5895743b-be28-4676-8a25-8aee7e374520" providerId="ADAL" clId="{2837BF95-BC9C-4655-9BEF-8188BD2F76A2}" dt="2019-11-29T11:18:26.485" v="2" actId="20577"/>
          <ac:spMkLst>
            <pc:docMk/>
            <pc:sldMk cId="3157604608" sldId="378"/>
            <ac:spMk id="16" creationId="{E8D1B066-E871-4EEF-B75A-EBD2B23E87FD}"/>
          </ac:spMkLst>
        </pc:spChg>
      </pc:sldChg>
      <pc:sldChg chg="modSp">
        <pc:chgData name="Lee Peckover" userId="5895743b-be28-4676-8a25-8aee7e374520" providerId="ADAL" clId="{2837BF95-BC9C-4655-9BEF-8188BD2F76A2}" dt="2019-11-29T11:18:38.046" v="5" actId="20577"/>
        <pc:sldMkLst>
          <pc:docMk/>
          <pc:sldMk cId="2520030320" sldId="379"/>
        </pc:sldMkLst>
        <pc:spChg chg="mod">
          <ac:chgData name="Lee Peckover" userId="5895743b-be28-4676-8a25-8aee7e374520" providerId="ADAL" clId="{2837BF95-BC9C-4655-9BEF-8188BD2F76A2}" dt="2019-11-29T11:18:38.046" v="5" actId="20577"/>
          <ac:spMkLst>
            <pc:docMk/>
            <pc:sldMk cId="2520030320" sldId="379"/>
            <ac:spMk id="15" creationId="{ADD98171-33E8-45EE-A9F5-016FD6571BC5}"/>
          </ac:spMkLst>
        </pc:spChg>
      </pc:sldChg>
    </pc:docChg>
  </pc:docChgLst>
  <pc:docChgLst>
    <pc:chgData name="Ellan Winter" userId="9a80851c-dfd5-4a04-bafd-92bdf8926baa" providerId="ADAL" clId="{12C3167D-8830-49AD-8BF1-7BCC3CCFD3E9}"/>
    <pc:docChg chg="custSel modSld">
      <pc:chgData name="Ellan Winter" userId="9a80851c-dfd5-4a04-bafd-92bdf8926baa" providerId="ADAL" clId="{12C3167D-8830-49AD-8BF1-7BCC3CCFD3E9}" dt="2019-11-28T13:21:56.644" v="62" actId="1035"/>
      <pc:docMkLst>
        <pc:docMk/>
      </pc:docMkLst>
      <pc:sldChg chg="modSp">
        <pc:chgData name="Ellan Winter" userId="9a80851c-dfd5-4a04-bafd-92bdf8926baa" providerId="ADAL" clId="{12C3167D-8830-49AD-8BF1-7BCC3CCFD3E9}" dt="2019-11-28T13:11:47.116" v="55" actId="20577"/>
        <pc:sldMkLst>
          <pc:docMk/>
          <pc:sldMk cId="1669721746" sldId="365"/>
        </pc:sldMkLst>
        <pc:spChg chg="mod">
          <ac:chgData name="Ellan Winter" userId="9a80851c-dfd5-4a04-bafd-92bdf8926baa" providerId="ADAL" clId="{12C3167D-8830-49AD-8BF1-7BCC3CCFD3E9}" dt="2019-11-28T13:11:47.116" v="55" actId="20577"/>
          <ac:spMkLst>
            <pc:docMk/>
            <pc:sldMk cId="1669721746" sldId="365"/>
            <ac:spMk id="14" creationId="{11A9F9A0-A46C-41D8-8F17-0B029B1EF1A1}"/>
          </ac:spMkLst>
        </pc:spChg>
        <pc:picChg chg="mod">
          <ac:chgData name="Ellan Winter" userId="9a80851c-dfd5-4a04-bafd-92bdf8926baa" providerId="ADAL" clId="{12C3167D-8830-49AD-8BF1-7BCC3CCFD3E9}" dt="2019-11-28T12:45:28.806" v="0" actId="208"/>
          <ac:picMkLst>
            <pc:docMk/>
            <pc:sldMk cId="1669721746" sldId="365"/>
            <ac:picMk id="4" creationId="{2B02A163-1741-4F7A-A164-EDC2D9AFD0C4}"/>
          </ac:picMkLst>
        </pc:picChg>
      </pc:sldChg>
      <pc:sldChg chg="modSp">
        <pc:chgData name="Ellan Winter" userId="9a80851c-dfd5-4a04-bafd-92bdf8926baa" providerId="ADAL" clId="{12C3167D-8830-49AD-8BF1-7BCC3CCFD3E9}" dt="2019-11-28T13:21:56.644" v="62" actId="1035"/>
        <pc:sldMkLst>
          <pc:docMk/>
          <pc:sldMk cId="2391391834" sldId="374"/>
        </pc:sldMkLst>
        <pc:picChg chg="mod">
          <ac:chgData name="Ellan Winter" userId="9a80851c-dfd5-4a04-bafd-92bdf8926baa" providerId="ADAL" clId="{12C3167D-8830-49AD-8BF1-7BCC3CCFD3E9}" dt="2019-11-28T13:21:56.644" v="62" actId="1035"/>
          <ac:picMkLst>
            <pc:docMk/>
            <pc:sldMk cId="2391391834" sldId="374"/>
            <ac:picMk id="8" creationId="{65A176DB-A4E8-4A34-A171-DED391C408F8}"/>
          </ac:picMkLst>
        </pc:picChg>
      </pc:sldChg>
      <pc:sldChg chg="addSp delSp modSp">
        <pc:chgData name="Ellan Winter" userId="9a80851c-dfd5-4a04-bafd-92bdf8926baa" providerId="ADAL" clId="{12C3167D-8830-49AD-8BF1-7BCC3CCFD3E9}" dt="2019-11-28T13:11:27.640" v="44" actId="20577"/>
        <pc:sldMkLst>
          <pc:docMk/>
          <pc:sldMk cId="3157604608" sldId="378"/>
        </pc:sldMkLst>
        <pc:spChg chg="del">
          <ac:chgData name="Ellan Winter" userId="9a80851c-dfd5-4a04-bafd-92bdf8926baa" providerId="ADAL" clId="{12C3167D-8830-49AD-8BF1-7BCC3CCFD3E9}" dt="2019-11-28T13:10:56.524" v="3" actId="478"/>
          <ac:spMkLst>
            <pc:docMk/>
            <pc:sldMk cId="3157604608" sldId="378"/>
            <ac:spMk id="2" creationId="{D318BA0C-124B-47B0-A21A-22A89BCCA0D0}"/>
          </ac:spMkLst>
        </pc:spChg>
        <pc:spChg chg="add mod">
          <ac:chgData name="Ellan Winter" userId="9a80851c-dfd5-4a04-bafd-92bdf8926baa" providerId="ADAL" clId="{12C3167D-8830-49AD-8BF1-7BCC3CCFD3E9}" dt="2019-11-28T13:11:03.351" v="34" actId="20577"/>
          <ac:spMkLst>
            <pc:docMk/>
            <pc:sldMk cId="3157604608" sldId="378"/>
            <ac:spMk id="14" creationId="{08FD2300-D71E-441B-8B9B-159AFB654CFC}"/>
          </ac:spMkLst>
        </pc:spChg>
        <pc:spChg chg="del">
          <ac:chgData name="Ellan Winter" userId="9a80851c-dfd5-4a04-bafd-92bdf8926baa" providerId="ADAL" clId="{12C3167D-8830-49AD-8BF1-7BCC3CCFD3E9}" dt="2019-11-28T13:10:56.524" v="3" actId="478"/>
          <ac:spMkLst>
            <pc:docMk/>
            <pc:sldMk cId="3157604608" sldId="378"/>
            <ac:spMk id="15" creationId="{ADD98171-33E8-45EE-A9F5-016FD6571BC5}"/>
          </ac:spMkLst>
        </pc:spChg>
        <pc:spChg chg="add mod">
          <ac:chgData name="Ellan Winter" userId="9a80851c-dfd5-4a04-bafd-92bdf8926baa" providerId="ADAL" clId="{12C3167D-8830-49AD-8BF1-7BCC3CCFD3E9}" dt="2019-11-28T13:11:06.940" v="35" actId="20577"/>
          <ac:spMkLst>
            <pc:docMk/>
            <pc:sldMk cId="3157604608" sldId="378"/>
            <ac:spMk id="16" creationId="{E8D1B066-E871-4EEF-B75A-EBD2B23E87FD}"/>
          </ac:spMkLst>
        </pc:spChg>
        <pc:spChg chg="del">
          <ac:chgData name="Ellan Winter" userId="9a80851c-dfd5-4a04-bafd-92bdf8926baa" providerId="ADAL" clId="{12C3167D-8830-49AD-8BF1-7BCC3CCFD3E9}" dt="2019-11-28T13:10:56.524" v="3" actId="478"/>
          <ac:spMkLst>
            <pc:docMk/>
            <pc:sldMk cId="3157604608" sldId="378"/>
            <ac:spMk id="17" creationId="{4A767281-08BF-4C47-886E-742FC20F7906}"/>
          </ac:spMkLst>
        </pc:spChg>
        <pc:spChg chg="add mod">
          <ac:chgData name="Ellan Winter" userId="9a80851c-dfd5-4a04-bafd-92bdf8926baa" providerId="ADAL" clId="{12C3167D-8830-49AD-8BF1-7BCC3CCFD3E9}" dt="2019-11-28T13:11:12.685" v="37" actId="20577"/>
          <ac:spMkLst>
            <pc:docMk/>
            <pc:sldMk cId="3157604608" sldId="378"/>
            <ac:spMk id="19" creationId="{06B984B2-FC05-412B-BCFC-9432CF1F7671}"/>
          </ac:spMkLst>
        </pc:spChg>
        <pc:spChg chg="del">
          <ac:chgData name="Ellan Winter" userId="9a80851c-dfd5-4a04-bafd-92bdf8926baa" providerId="ADAL" clId="{12C3167D-8830-49AD-8BF1-7BCC3CCFD3E9}" dt="2019-11-28T13:10:56.524" v="3" actId="478"/>
          <ac:spMkLst>
            <pc:docMk/>
            <pc:sldMk cId="3157604608" sldId="378"/>
            <ac:spMk id="20" creationId="{78C3AAD5-44FA-4D4D-AB1F-F69603DD9BDE}"/>
          </ac:spMkLst>
        </pc:spChg>
        <pc:spChg chg="del">
          <ac:chgData name="Ellan Winter" userId="9a80851c-dfd5-4a04-bafd-92bdf8926baa" providerId="ADAL" clId="{12C3167D-8830-49AD-8BF1-7BCC3CCFD3E9}" dt="2019-11-28T13:10:56.524" v="3" actId="478"/>
          <ac:spMkLst>
            <pc:docMk/>
            <pc:sldMk cId="3157604608" sldId="378"/>
            <ac:spMk id="21" creationId="{741E6F94-0E35-43C8-A52E-14786A414AB0}"/>
          </ac:spMkLst>
        </pc:spChg>
        <pc:spChg chg="del">
          <ac:chgData name="Ellan Winter" userId="9a80851c-dfd5-4a04-bafd-92bdf8926baa" providerId="ADAL" clId="{12C3167D-8830-49AD-8BF1-7BCC3CCFD3E9}" dt="2019-11-28T13:10:56.524" v="3" actId="478"/>
          <ac:spMkLst>
            <pc:docMk/>
            <pc:sldMk cId="3157604608" sldId="378"/>
            <ac:spMk id="22" creationId="{F4D5BF12-4418-439E-8435-C3060AD4C8C6}"/>
          </ac:spMkLst>
        </pc:spChg>
        <pc:spChg chg="mod">
          <ac:chgData name="Ellan Winter" userId="9a80851c-dfd5-4a04-bafd-92bdf8926baa" providerId="ADAL" clId="{12C3167D-8830-49AD-8BF1-7BCC3CCFD3E9}" dt="2019-11-28T13:11:27.640" v="44" actId="20577"/>
          <ac:spMkLst>
            <pc:docMk/>
            <pc:sldMk cId="3157604608" sldId="378"/>
            <ac:spMk id="27" creationId="{F4EE8BC0-E1DA-4FF2-AE45-77616482E56A}"/>
          </ac:spMkLst>
        </pc:spChg>
        <pc:spChg chg="add mod">
          <ac:chgData name="Ellan Winter" userId="9a80851c-dfd5-4a04-bafd-92bdf8926baa" providerId="ADAL" clId="{12C3167D-8830-49AD-8BF1-7BCC3CCFD3E9}" dt="2019-11-28T13:11:09.708" v="36" actId="20577"/>
          <ac:spMkLst>
            <pc:docMk/>
            <pc:sldMk cId="3157604608" sldId="378"/>
            <ac:spMk id="28" creationId="{F4D039A0-AB01-4B86-8761-6E5C4DF8CB78}"/>
          </ac:spMkLst>
        </pc:spChg>
        <pc:spChg chg="add mod">
          <ac:chgData name="Ellan Winter" userId="9a80851c-dfd5-4a04-bafd-92bdf8926baa" providerId="ADAL" clId="{12C3167D-8830-49AD-8BF1-7BCC3CCFD3E9}" dt="2019-11-28T13:11:15.310" v="38" actId="20577"/>
          <ac:spMkLst>
            <pc:docMk/>
            <pc:sldMk cId="3157604608" sldId="378"/>
            <ac:spMk id="29" creationId="{578AC9C5-A510-4DC7-8875-D8C858C44062}"/>
          </ac:spMkLst>
        </pc:spChg>
        <pc:spChg chg="add mod">
          <ac:chgData name="Ellan Winter" userId="9a80851c-dfd5-4a04-bafd-92bdf8926baa" providerId="ADAL" clId="{12C3167D-8830-49AD-8BF1-7BCC3CCFD3E9}" dt="2019-11-28T13:11:18.844" v="39" actId="20577"/>
          <ac:spMkLst>
            <pc:docMk/>
            <pc:sldMk cId="3157604608" sldId="378"/>
            <ac:spMk id="30" creationId="{73ADE86B-D296-4D92-884E-E925085248E6}"/>
          </ac:spMkLst>
        </pc:spChg>
        <pc:picChg chg="mod">
          <ac:chgData name="Ellan Winter" userId="9a80851c-dfd5-4a04-bafd-92bdf8926baa" providerId="ADAL" clId="{12C3167D-8830-49AD-8BF1-7BCC3CCFD3E9}" dt="2019-11-28T12:45:36.082" v="1" actId="208"/>
          <ac:picMkLst>
            <pc:docMk/>
            <pc:sldMk cId="3157604608" sldId="378"/>
            <ac:picMk id="18" creationId="{CFBB35E2-93D3-431F-92BD-98C5900A3E5F}"/>
          </ac:picMkLst>
        </pc:picChg>
      </pc:sldChg>
      <pc:sldChg chg="modSp">
        <pc:chgData name="Ellan Winter" userId="9a80851c-dfd5-4a04-bafd-92bdf8926baa" providerId="ADAL" clId="{12C3167D-8830-49AD-8BF1-7BCC3CCFD3E9}" dt="2019-11-28T13:11:35.749" v="51" actId="20577"/>
        <pc:sldMkLst>
          <pc:docMk/>
          <pc:sldMk cId="2520030320" sldId="379"/>
        </pc:sldMkLst>
        <pc:spChg chg="mod">
          <ac:chgData name="Ellan Winter" userId="9a80851c-dfd5-4a04-bafd-92bdf8926baa" providerId="ADAL" clId="{12C3167D-8830-49AD-8BF1-7BCC3CCFD3E9}" dt="2019-11-28T13:11:35.749" v="51" actId="20577"/>
          <ac:spMkLst>
            <pc:docMk/>
            <pc:sldMk cId="2520030320" sldId="379"/>
            <ac:spMk id="27" creationId="{F4EE8BC0-E1DA-4FF2-AE45-77616482E56A}"/>
          </ac:spMkLst>
        </pc:spChg>
        <pc:picChg chg="mod">
          <ac:chgData name="Ellan Winter" userId="9a80851c-dfd5-4a04-bafd-92bdf8926baa" providerId="ADAL" clId="{12C3167D-8830-49AD-8BF1-7BCC3CCFD3E9}" dt="2019-11-28T12:45:39.566" v="2" actId="208"/>
          <ac:picMkLst>
            <pc:docMk/>
            <pc:sldMk cId="2520030320" sldId="379"/>
            <ac:picMk id="18" creationId="{CFBB35E2-93D3-431F-92BD-98C5900A3E5F}"/>
          </ac:picMkLst>
        </pc:picChg>
      </pc:sldChg>
    </pc:docChg>
  </pc:docChgLst>
  <pc:docChgLst>
    <pc:chgData name="Josh Cooper" userId="daecdff2-2c86-45d5-9dc5-33d360948956" providerId="ADAL" clId="{4A1F5CF3-25E9-474A-BF82-9C08E93CB499}"/>
    <pc:docChg chg="modSld">
      <pc:chgData name="Josh Cooper" userId="daecdff2-2c86-45d5-9dc5-33d360948956" providerId="ADAL" clId="{4A1F5CF3-25E9-474A-BF82-9C08E93CB499}" dt="2019-12-03T15:20:03.004" v="0"/>
      <pc:docMkLst>
        <pc:docMk/>
      </pc:docMkLst>
      <pc:sldChg chg="addSp">
        <pc:chgData name="Josh Cooper" userId="daecdff2-2c86-45d5-9dc5-33d360948956" providerId="ADAL" clId="{4A1F5CF3-25E9-474A-BF82-9C08E93CB499}" dt="2019-12-03T15:20:03.004" v="0"/>
        <pc:sldMkLst>
          <pc:docMk/>
          <pc:sldMk cId="635186044" sldId="380"/>
        </pc:sldMkLst>
        <pc:grpChg chg="add">
          <ac:chgData name="Josh Cooper" userId="daecdff2-2c86-45d5-9dc5-33d360948956" providerId="ADAL" clId="{4A1F5CF3-25E9-474A-BF82-9C08E93CB499}" dt="2019-12-03T15:20:03.004" v="0"/>
          <ac:grpSpMkLst>
            <pc:docMk/>
            <pc:sldMk cId="635186044" sldId="380"/>
            <ac:grpSpMk id="4" creationId="{34256FB1-51EF-403C-ACAB-21C4E76F55B6}"/>
          </ac:grpSpMkLst>
        </pc:grpChg>
      </pc:sldChg>
    </pc:docChg>
  </pc:docChgLst>
  <pc:docChgLst>
    <pc:chgData name="Michelle Procter" userId="b51aa5d1-b57f-4939-8ab8-6682bebf1c3c" providerId="ADAL" clId="{10C1AC77-25D1-4C79-8017-8E565CBA0CF2}"/>
    <pc:docChg chg="undo custSel addSld modSld">
      <pc:chgData name="Michelle Procter" userId="b51aa5d1-b57f-4939-8ab8-6682bebf1c3c" providerId="ADAL" clId="{10C1AC77-25D1-4C79-8017-8E565CBA0CF2}" dt="2019-11-28T12:36:25.430" v="909" actId="6549"/>
      <pc:docMkLst>
        <pc:docMk/>
      </pc:docMkLst>
      <pc:sldChg chg="modSp">
        <pc:chgData name="Michelle Procter" userId="b51aa5d1-b57f-4939-8ab8-6682bebf1c3c" providerId="ADAL" clId="{10C1AC77-25D1-4C79-8017-8E565CBA0CF2}" dt="2019-11-28T12:36:25.430" v="909" actId="6549"/>
        <pc:sldMkLst>
          <pc:docMk/>
          <pc:sldMk cId="2637481266" sldId="256"/>
        </pc:sldMkLst>
        <pc:spChg chg="mod">
          <ac:chgData name="Michelle Procter" userId="b51aa5d1-b57f-4939-8ab8-6682bebf1c3c" providerId="ADAL" clId="{10C1AC77-25D1-4C79-8017-8E565CBA0CF2}" dt="2019-11-28T12:36:25.430" v="909" actId="6549"/>
          <ac:spMkLst>
            <pc:docMk/>
            <pc:sldMk cId="2637481266" sldId="256"/>
            <ac:spMk id="5" creationId="{AFDF51AF-25BB-4113-91A7-B95B8937EEFD}"/>
          </ac:spMkLst>
        </pc:spChg>
      </pc:sldChg>
      <pc:sldChg chg="addSp delSp modSp">
        <pc:chgData name="Michelle Procter" userId="b51aa5d1-b57f-4939-8ab8-6682bebf1c3c" providerId="ADAL" clId="{10C1AC77-25D1-4C79-8017-8E565CBA0CF2}" dt="2019-11-28T12:07:23.863" v="115" actId="208"/>
        <pc:sldMkLst>
          <pc:docMk/>
          <pc:sldMk cId="1669721746" sldId="365"/>
        </pc:sldMkLst>
        <pc:picChg chg="add del mod">
          <ac:chgData name="Michelle Procter" userId="b51aa5d1-b57f-4939-8ab8-6682bebf1c3c" providerId="ADAL" clId="{10C1AC77-25D1-4C79-8017-8E565CBA0CF2}" dt="2019-11-28T12:06:15.198" v="110" actId="478"/>
          <ac:picMkLst>
            <pc:docMk/>
            <pc:sldMk cId="1669721746" sldId="365"/>
            <ac:picMk id="2" creationId="{2EA70476-4C58-486E-A77C-A8EC01DFEE6D}"/>
          </ac:picMkLst>
        </pc:picChg>
        <pc:picChg chg="add mod">
          <ac:chgData name="Michelle Procter" userId="b51aa5d1-b57f-4939-8ab8-6682bebf1c3c" providerId="ADAL" clId="{10C1AC77-25D1-4C79-8017-8E565CBA0CF2}" dt="2019-11-28T12:07:23.863" v="115" actId="208"/>
          <ac:picMkLst>
            <pc:docMk/>
            <pc:sldMk cId="1669721746" sldId="365"/>
            <ac:picMk id="4" creationId="{2B02A163-1741-4F7A-A164-EDC2D9AFD0C4}"/>
          </ac:picMkLst>
        </pc:picChg>
        <pc:picChg chg="del mod">
          <ac:chgData name="Michelle Procter" userId="b51aa5d1-b57f-4939-8ab8-6682bebf1c3c" providerId="ADAL" clId="{10C1AC77-25D1-4C79-8017-8E565CBA0CF2}" dt="2019-11-28T11:48:39.855" v="2" actId="478"/>
          <ac:picMkLst>
            <pc:docMk/>
            <pc:sldMk cId="1669721746" sldId="365"/>
            <ac:picMk id="9" creationId="{8605D2F1-06D1-411A-9DA3-516FDD8B1627}"/>
          </ac:picMkLst>
        </pc:picChg>
      </pc:sldChg>
      <pc:sldChg chg="add">
        <pc:chgData name="Michelle Procter" userId="b51aa5d1-b57f-4939-8ab8-6682bebf1c3c" providerId="ADAL" clId="{10C1AC77-25D1-4C79-8017-8E565CBA0CF2}" dt="2019-11-28T11:48:01.788" v="0"/>
        <pc:sldMkLst>
          <pc:docMk/>
          <pc:sldMk cId="777662293" sldId="377"/>
        </pc:sldMkLst>
      </pc:sldChg>
      <pc:sldChg chg="addSp delSp modSp add">
        <pc:chgData name="Michelle Procter" userId="b51aa5d1-b57f-4939-8ab8-6682bebf1c3c" providerId="ADAL" clId="{10C1AC77-25D1-4C79-8017-8E565CBA0CF2}" dt="2019-11-28T12:10:54.286" v="255" actId="6549"/>
        <pc:sldMkLst>
          <pc:docMk/>
          <pc:sldMk cId="3157604608" sldId="378"/>
        </pc:sldMkLst>
        <pc:spChg chg="mod">
          <ac:chgData name="Michelle Procter" userId="b51aa5d1-b57f-4939-8ab8-6682bebf1c3c" providerId="ADAL" clId="{10C1AC77-25D1-4C79-8017-8E565CBA0CF2}" dt="2019-11-28T12:05:44.695" v="108" actId="6549"/>
          <ac:spMkLst>
            <pc:docMk/>
            <pc:sldMk cId="3157604608" sldId="378"/>
            <ac:spMk id="15" creationId="{ADD98171-33E8-45EE-A9F5-016FD6571BC5}"/>
          </ac:spMkLst>
        </pc:spChg>
        <pc:spChg chg="mod">
          <ac:chgData name="Michelle Procter" userId="b51aa5d1-b57f-4939-8ab8-6682bebf1c3c" providerId="ADAL" clId="{10C1AC77-25D1-4C79-8017-8E565CBA0CF2}" dt="2019-11-28T12:05:27.181" v="62" actId="20577"/>
          <ac:spMkLst>
            <pc:docMk/>
            <pc:sldMk cId="3157604608" sldId="378"/>
            <ac:spMk id="17" creationId="{4A767281-08BF-4C47-886E-742FC20F7906}"/>
          </ac:spMkLst>
        </pc:spChg>
        <pc:spChg chg="mod">
          <ac:chgData name="Michelle Procter" userId="b51aa5d1-b57f-4939-8ab8-6682bebf1c3c" providerId="ADAL" clId="{10C1AC77-25D1-4C79-8017-8E565CBA0CF2}" dt="2019-11-28T12:09:20.925" v="173" actId="6549"/>
          <ac:spMkLst>
            <pc:docMk/>
            <pc:sldMk cId="3157604608" sldId="378"/>
            <ac:spMk id="20" creationId="{78C3AAD5-44FA-4D4D-AB1F-F69603DD9BDE}"/>
          </ac:spMkLst>
        </pc:spChg>
        <pc:spChg chg="mod">
          <ac:chgData name="Michelle Procter" userId="b51aa5d1-b57f-4939-8ab8-6682bebf1c3c" providerId="ADAL" clId="{10C1AC77-25D1-4C79-8017-8E565CBA0CF2}" dt="2019-11-28T12:10:43.331" v="227" actId="6549"/>
          <ac:spMkLst>
            <pc:docMk/>
            <pc:sldMk cId="3157604608" sldId="378"/>
            <ac:spMk id="21" creationId="{741E6F94-0E35-43C8-A52E-14786A414AB0}"/>
          </ac:spMkLst>
        </pc:spChg>
        <pc:spChg chg="mod">
          <ac:chgData name="Michelle Procter" userId="b51aa5d1-b57f-4939-8ab8-6682bebf1c3c" providerId="ADAL" clId="{10C1AC77-25D1-4C79-8017-8E565CBA0CF2}" dt="2019-11-28T12:10:54.286" v="255" actId="6549"/>
          <ac:spMkLst>
            <pc:docMk/>
            <pc:sldMk cId="3157604608" sldId="378"/>
            <ac:spMk id="22" creationId="{F4D5BF12-4418-439E-8435-C3060AD4C8C6}"/>
          </ac:spMkLst>
        </pc:spChg>
        <pc:picChg chg="del">
          <ac:chgData name="Michelle Procter" userId="b51aa5d1-b57f-4939-8ab8-6682bebf1c3c" providerId="ADAL" clId="{10C1AC77-25D1-4C79-8017-8E565CBA0CF2}" dt="2019-11-28T12:02:02.342" v="5" actId="478"/>
          <ac:picMkLst>
            <pc:docMk/>
            <pc:sldMk cId="3157604608" sldId="378"/>
            <ac:picMk id="14" creationId="{EC23A355-0C39-49A8-99E5-43D53821401E}"/>
          </ac:picMkLst>
        </pc:picChg>
        <pc:picChg chg="add del mod">
          <ac:chgData name="Michelle Procter" userId="b51aa5d1-b57f-4939-8ab8-6682bebf1c3c" providerId="ADAL" clId="{10C1AC77-25D1-4C79-8017-8E565CBA0CF2}" dt="2019-11-28T12:06:12.419" v="109" actId="478"/>
          <ac:picMkLst>
            <pc:docMk/>
            <pc:sldMk cId="3157604608" sldId="378"/>
            <ac:picMk id="16" creationId="{BEDD51E4-6732-4248-B439-E0DF7E2A00A0}"/>
          </ac:picMkLst>
        </pc:picChg>
        <pc:picChg chg="add mod modCrop">
          <ac:chgData name="Michelle Procter" userId="b51aa5d1-b57f-4939-8ab8-6682bebf1c3c" providerId="ADAL" clId="{10C1AC77-25D1-4C79-8017-8E565CBA0CF2}" dt="2019-11-28T12:08:28.126" v="124" actId="1076"/>
          <ac:picMkLst>
            <pc:docMk/>
            <pc:sldMk cId="3157604608" sldId="378"/>
            <ac:picMk id="18" creationId="{CFBB35E2-93D3-431F-92BD-98C5900A3E5F}"/>
          </ac:picMkLst>
        </pc:picChg>
      </pc:sldChg>
      <pc:sldChg chg="modSp add">
        <pc:chgData name="Michelle Procter" userId="b51aa5d1-b57f-4939-8ab8-6682bebf1c3c" providerId="ADAL" clId="{10C1AC77-25D1-4C79-8017-8E565CBA0CF2}" dt="2019-11-28T12:26:42.302" v="793" actId="20577"/>
        <pc:sldMkLst>
          <pc:docMk/>
          <pc:sldMk cId="2520030320" sldId="379"/>
        </pc:sldMkLst>
        <pc:spChg chg="mod">
          <ac:chgData name="Michelle Procter" userId="b51aa5d1-b57f-4939-8ab8-6682bebf1c3c" providerId="ADAL" clId="{10C1AC77-25D1-4C79-8017-8E565CBA0CF2}" dt="2019-11-28T12:17:06.978" v="327" actId="20577"/>
          <ac:spMkLst>
            <pc:docMk/>
            <pc:sldMk cId="2520030320" sldId="379"/>
            <ac:spMk id="2" creationId="{D318BA0C-124B-47B0-A21A-22A89BCCA0D0}"/>
          </ac:spMkLst>
        </pc:spChg>
        <pc:spChg chg="mod">
          <ac:chgData name="Michelle Procter" userId="b51aa5d1-b57f-4939-8ab8-6682bebf1c3c" providerId="ADAL" clId="{10C1AC77-25D1-4C79-8017-8E565CBA0CF2}" dt="2019-11-28T12:17:52.203" v="410" actId="20577"/>
          <ac:spMkLst>
            <pc:docMk/>
            <pc:sldMk cId="2520030320" sldId="379"/>
            <ac:spMk id="15" creationId="{ADD98171-33E8-45EE-A9F5-016FD6571BC5}"/>
          </ac:spMkLst>
        </pc:spChg>
        <pc:spChg chg="mod">
          <ac:chgData name="Michelle Procter" userId="b51aa5d1-b57f-4939-8ab8-6682bebf1c3c" providerId="ADAL" clId="{10C1AC77-25D1-4C79-8017-8E565CBA0CF2}" dt="2019-11-28T12:24:49.707" v="712" actId="1035"/>
          <ac:spMkLst>
            <pc:docMk/>
            <pc:sldMk cId="2520030320" sldId="379"/>
            <ac:spMk id="17" creationId="{4A767281-08BF-4C47-886E-742FC20F7906}"/>
          </ac:spMkLst>
        </pc:spChg>
        <pc:spChg chg="mod">
          <ac:chgData name="Michelle Procter" userId="b51aa5d1-b57f-4939-8ab8-6682bebf1c3c" providerId="ADAL" clId="{10C1AC77-25D1-4C79-8017-8E565CBA0CF2}" dt="2019-11-28T12:22:03.621" v="616" actId="20577"/>
          <ac:spMkLst>
            <pc:docMk/>
            <pc:sldMk cId="2520030320" sldId="379"/>
            <ac:spMk id="20" creationId="{78C3AAD5-44FA-4D4D-AB1F-F69603DD9BDE}"/>
          </ac:spMkLst>
        </pc:spChg>
        <pc:spChg chg="mod">
          <ac:chgData name="Michelle Procter" userId="b51aa5d1-b57f-4939-8ab8-6682bebf1c3c" providerId="ADAL" clId="{10C1AC77-25D1-4C79-8017-8E565CBA0CF2}" dt="2019-11-28T12:24:53.937" v="713" actId="14100"/>
          <ac:spMkLst>
            <pc:docMk/>
            <pc:sldMk cId="2520030320" sldId="379"/>
            <ac:spMk id="21" creationId="{741E6F94-0E35-43C8-A52E-14786A414AB0}"/>
          </ac:spMkLst>
        </pc:spChg>
        <pc:spChg chg="mod">
          <ac:chgData name="Michelle Procter" userId="b51aa5d1-b57f-4939-8ab8-6682bebf1c3c" providerId="ADAL" clId="{10C1AC77-25D1-4C79-8017-8E565CBA0CF2}" dt="2019-11-28T12:26:42.302" v="793" actId="20577"/>
          <ac:spMkLst>
            <pc:docMk/>
            <pc:sldMk cId="2520030320" sldId="379"/>
            <ac:spMk id="22" creationId="{F4D5BF12-4418-439E-8435-C3060AD4C8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58389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4690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06675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71091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6971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72594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1306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72399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792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2705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348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03/12/2019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3804772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kids.classroomsecrets.co.u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assroomsecrets.co.uk/?s=Christmas+Resource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creenshot, drawing&#10;&#10;Description automatically generated">
            <a:hlinkClick r:id="rId2"/>
            <a:extLst>
              <a:ext uri="{FF2B5EF4-FFF2-40B4-BE49-F238E27FC236}">
                <a16:creationId xmlns:a16="http://schemas.microsoft.com/office/drawing/2014/main" id="{30F39AFF-CE33-47A8-9878-E7554D6380FA}"/>
              </a:ext>
            </a:extLst>
          </p:cNvPr>
          <p:cNvPicPr>
            <a:picLocks noChangeAspect="1"/>
          </p:cNvPicPr>
          <p:nvPr/>
        </p:nvPicPr>
        <p:blipFill rotWithShape="1">
          <a:blip r:embed="rId3">
            <a:extLst>
              <a:ext uri="{28A0092B-C50C-407E-A947-70E740481C1C}">
                <a14:useLocalDpi xmlns:a14="http://schemas.microsoft.com/office/drawing/2010/main" val="0"/>
              </a:ext>
            </a:extLst>
          </a:blip>
          <a:srcRect t="2147"/>
          <a:stretch/>
        </p:blipFill>
        <p:spPr>
          <a:xfrm>
            <a:off x="20" y="10"/>
            <a:ext cx="9905980" cy="6857990"/>
          </a:xfrm>
          <a:prstGeom prst="rect">
            <a:avLst/>
          </a:prstGeom>
        </p:spPr>
      </p:pic>
      <p:grpSp>
        <p:nvGrpSpPr>
          <p:cNvPr id="4" name="Group 3">
            <a:extLst>
              <a:ext uri="{FF2B5EF4-FFF2-40B4-BE49-F238E27FC236}">
                <a16:creationId xmlns:a16="http://schemas.microsoft.com/office/drawing/2014/main" id="{34256FB1-51EF-403C-ACAB-21C4E76F55B6}"/>
              </a:ext>
            </a:extLst>
          </p:cNvPr>
          <p:cNvGrpSpPr/>
          <p:nvPr/>
        </p:nvGrpSpPr>
        <p:grpSpPr>
          <a:xfrm>
            <a:off x="27814" y="6454317"/>
            <a:ext cx="1231337" cy="403587"/>
            <a:chOff x="27814" y="6454317"/>
            <a:chExt cx="1231337" cy="403587"/>
          </a:xfrm>
        </p:grpSpPr>
        <p:pic>
          <p:nvPicPr>
            <p:cNvPr id="5" name="Picture 4" descr="A close up of a sign&#10;&#10;Description generated with high confidence">
              <a:extLst>
                <a:ext uri="{FF2B5EF4-FFF2-40B4-BE49-F238E27FC236}">
                  <a16:creationId xmlns:a16="http://schemas.microsoft.com/office/drawing/2014/main" id="{B2106F89-D76A-423D-84BB-7A58BD8E8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6" name="TextBox 8">
              <a:extLst>
                <a:ext uri="{FF2B5EF4-FFF2-40B4-BE49-F238E27FC236}">
                  <a16:creationId xmlns:a16="http://schemas.microsoft.com/office/drawing/2014/main" id="{63E98BA7-F594-411A-883C-8327924E8AD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63518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F4B163-A489-4548-A4D9-1DDC6FDE47C8}"/>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pic>
        <p:nvPicPr>
          <p:cNvPr id="23" name="Picture 22" descr="A picture containing person, man, outdoor, building&#10;&#10;Description automatically generated">
            <a:extLst>
              <a:ext uri="{FF2B5EF4-FFF2-40B4-BE49-F238E27FC236}">
                <a16:creationId xmlns:a16="http://schemas.microsoft.com/office/drawing/2014/main" id="{C197D201-8FEF-4CD6-ACA5-91248975C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069" y="2274200"/>
            <a:ext cx="3070964" cy="2131054"/>
          </a:xfrm>
          <a:prstGeom prst="rect">
            <a:avLst/>
          </a:prstGeom>
          <a:ln>
            <a:solidFill>
              <a:schemeClr val="tx1"/>
            </a:solidFill>
          </a:ln>
        </p:spPr>
      </p:pic>
      <p:grpSp>
        <p:nvGrpSpPr>
          <p:cNvPr id="16" name="Group 15">
            <a:extLst>
              <a:ext uri="{FF2B5EF4-FFF2-40B4-BE49-F238E27FC236}">
                <a16:creationId xmlns:a16="http://schemas.microsoft.com/office/drawing/2014/main" id="{8198B728-0357-48A0-B4C5-3647C9EEB836}"/>
              </a:ext>
            </a:extLst>
          </p:cNvPr>
          <p:cNvGrpSpPr/>
          <p:nvPr/>
        </p:nvGrpSpPr>
        <p:grpSpPr>
          <a:xfrm>
            <a:off x="27814" y="6454317"/>
            <a:ext cx="1231337" cy="403587"/>
            <a:chOff x="27814" y="6454317"/>
            <a:chExt cx="1231337" cy="403587"/>
          </a:xfrm>
        </p:grpSpPr>
        <p:pic>
          <p:nvPicPr>
            <p:cNvPr id="17" name="Picture 16" descr="A close up of a sign&#10;&#10;Description generated with high confidence">
              <a:extLst>
                <a:ext uri="{FF2B5EF4-FFF2-40B4-BE49-F238E27FC236}">
                  <a16:creationId xmlns:a16="http://schemas.microsoft.com/office/drawing/2014/main" id="{0149AA6C-0736-4BF7-AB1A-220315B05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206D8656-2EEB-4383-ABFC-E15FAFC4C4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pSp>
        <p:nvGrpSpPr>
          <p:cNvPr id="22" name="Group 21">
            <a:extLst>
              <a:ext uri="{FF2B5EF4-FFF2-40B4-BE49-F238E27FC236}">
                <a16:creationId xmlns:a16="http://schemas.microsoft.com/office/drawing/2014/main" id="{EB1ECBE7-304B-47D3-80BC-312C7D5490E5}"/>
              </a:ext>
            </a:extLst>
          </p:cNvPr>
          <p:cNvGrpSpPr/>
          <p:nvPr/>
        </p:nvGrpSpPr>
        <p:grpSpPr>
          <a:xfrm>
            <a:off x="568130" y="525644"/>
            <a:ext cx="8719593" cy="5614931"/>
            <a:chOff x="568130" y="623618"/>
            <a:chExt cx="8719593" cy="5614931"/>
          </a:xfrm>
        </p:grpSpPr>
        <p:sp>
          <p:nvSpPr>
            <p:cNvPr id="30" name="Rectangle: Rounded Corners 29">
              <a:extLst>
                <a:ext uri="{FF2B5EF4-FFF2-40B4-BE49-F238E27FC236}">
                  <a16:creationId xmlns:a16="http://schemas.microsoft.com/office/drawing/2014/main" id="{DF38BFCB-9F3A-4607-A619-5EAC436A65DA}"/>
                </a:ext>
              </a:extLst>
            </p:cNvPr>
            <p:cNvSpPr/>
            <p:nvPr/>
          </p:nvSpPr>
          <p:spPr>
            <a:xfrm>
              <a:off x="568130" y="623618"/>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1. What can you see in the photo?</a:t>
              </a:r>
              <a:endParaRPr lang="en-GB" sz="1600" b="1" dirty="0">
                <a:solidFill>
                  <a:srgbClr val="FF0000"/>
                </a:solidFill>
                <a:latin typeface="Century Gothic" panose="020B0502020202020204" pitchFamily="34" charset="0"/>
              </a:endParaRPr>
            </a:p>
            <a:p>
              <a:endParaRPr lang="en-GB" sz="1600" dirty="0">
                <a:solidFill>
                  <a:schemeClr val="tx1"/>
                </a:solidFill>
              </a:endParaRPr>
            </a:p>
          </p:txBody>
        </p:sp>
        <p:sp>
          <p:nvSpPr>
            <p:cNvPr id="31" name="Rectangle: Rounded Corners 30">
              <a:extLst>
                <a:ext uri="{FF2B5EF4-FFF2-40B4-BE49-F238E27FC236}">
                  <a16:creationId xmlns:a16="http://schemas.microsoft.com/office/drawing/2014/main" id="{791F62FF-5B52-479D-83FC-09EBE75BE380}"/>
                </a:ext>
              </a:extLst>
            </p:cNvPr>
            <p:cNvSpPr/>
            <p:nvPr/>
          </p:nvSpPr>
          <p:spPr>
            <a:xfrm>
              <a:off x="5487248" y="623618"/>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2. What words would you use to describe the man in the photo?</a:t>
              </a:r>
            </a:p>
            <a:p>
              <a:endParaRPr lang="en-GB" sz="1600" dirty="0">
                <a:solidFill>
                  <a:schemeClr val="tx1"/>
                </a:solidFill>
              </a:endParaRPr>
            </a:p>
          </p:txBody>
        </p:sp>
        <p:sp>
          <p:nvSpPr>
            <p:cNvPr id="32" name="Rectangle: Rounded Corners 31">
              <a:extLst>
                <a:ext uri="{FF2B5EF4-FFF2-40B4-BE49-F238E27FC236}">
                  <a16:creationId xmlns:a16="http://schemas.microsoft.com/office/drawing/2014/main" id="{E91AF8C1-2E57-453A-98AE-80682C1CE8CE}"/>
                </a:ext>
              </a:extLst>
            </p:cNvPr>
            <p:cNvSpPr/>
            <p:nvPr/>
          </p:nvSpPr>
          <p:spPr>
            <a:xfrm>
              <a:off x="568130" y="2354231"/>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1600" b="1" dirty="0">
                  <a:solidFill>
                    <a:schemeClr val="tx1"/>
                  </a:solidFill>
                  <a:latin typeface="Century Gothic" panose="020B0502020202020204" pitchFamily="34" charset="0"/>
                </a:rPr>
                <a:t>3. What time of year is it?</a:t>
              </a:r>
              <a:endParaRPr lang="en-GB" sz="1600" dirty="0">
                <a:solidFill>
                  <a:schemeClr val="tx1"/>
                </a:solidFill>
              </a:endParaRPr>
            </a:p>
            <a:p>
              <a:endParaRPr lang="en-GB" sz="1600" dirty="0">
                <a:solidFill>
                  <a:schemeClr val="tx1"/>
                </a:solidFill>
              </a:endParaRPr>
            </a:p>
          </p:txBody>
        </p:sp>
        <p:sp>
          <p:nvSpPr>
            <p:cNvPr id="33" name="Rectangle: Rounded Corners 32">
              <a:extLst>
                <a:ext uri="{FF2B5EF4-FFF2-40B4-BE49-F238E27FC236}">
                  <a16:creationId xmlns:a16="http://schemas.microsoft.com/office/drawing/2014/main" id="{8FC85F42-D9D5-4900-ADAF-00C98D47BFAB}"/>
                </a:ext>
              </a:extLst>
            </p:cNvPr>
            <p:cNvSpPr/>
            <p:nvPr/>
          </p:nvSpPr>
          <p:spPr>
            <a:xfrm>
              <a:off x="6829370" y="2354231"/>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4. What is the person standing up doing?</a:t>
              </a: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34" name="Rectangle: Rounded Corners 33">
              <a:extLst>
                <a:ext uri="{FF2B5EF4-FFF2-40B4-BE49-F238E27FC236}">
                  <a16:creationId xmlns:a16="http://schemas.microsoft.com/office/drawing/2014/main" id="{FDB45757-F135-4234-ABF8-DAAF52F9CBAB}"/>
                </a:ext>
              </a:extLst>
            </p:cNvPr>
            <p:cNvSpPr/>
            <p:nvPr/>
          </p:nvSpPr>
          <p:spPr>
            <a:xfrm>
              <a:off x="568130" y="4709517"/>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5. What two questions would you like to ask about the photo?</a:t>
              </a:r>
            </a:p>
            <a:p>
              <a:endParaRPr lang="en-GB" sz="1600" dirty="0">
                <a:solidFill>
                  <a:schemeClr val="tx1"/>
                </a:solidFill>
              </a:endParaRPr>
            </a:p>
          </p:txBody>
        </p:sp>
        <p:sp>
          <p:nvSpPr>
            <p:cNvPr id="35" name="Rectangle: Rounded Corners 34">
              <a:extLst>
                <a:ext uri="{FF2B5EF4-FFF2-40B4-BE49-F238E27FC236}">
                  <a16:creationId xmlns:a16="http://schemas.microsoft.com/office/drawing/2014/main" id="{17CD3F10-57BF-4005-9290-F74D8CBE2A03}"/>
                </a:ext>
              </a:extLst>
            </p:cNvPr>
            <p:cNvSpPr/>
            <p:nvPr/>
          </p:nvSpPr>
          <p:spPr>
            <a:xfrm>
              <a:off x="5487248" y="4709517"/>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6. What title would you give the photo?</a:t>
              </a:r>
            </a:p>
            <a:p>
              <a:r>
                <a:rPr lang="en-GB" sz="1600" b="1" dirty="0">
                  <a:solidFill>
                    <a:srgbClr val="FF0000"/>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grpSp>
      <p:sp>
        <p:nvSpPr>
          <p:cNvPr id="36" name="TextBox 35">
            <a:extLst>
              <a:ext uri="{FF2B5EF4-FFF2-40B4-BE49-F238E27FC236}">
                <a16:creationId xmlns:a16="http://schemas.microsoft.com/office/drawing/2014/main" id="{6573A759-4CB2-4C46-9766-85ECA773A116}"/>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LKS2</a:t>
            </a:r>
          </a:p>
        </p:txBody>
      </p:sp>
    </p:spTree>
    <p:extLst>
      <p:ext uri="{BB962C8B-B14F-4D97-AF65-F5344CB8AC3E}">
        <p14:creationId xmlns:p14="http://schemas.microsoft.com/office/powerpoint/2010/main" val="364626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3B98E9-E759-49A1-A5DC-5FC890BA00EB}"/>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pic>
        <p:nvPicPr>
          <p:cNvPr id="16" name="Picture 15" descr="A picture containing person, man, outdoor, building&#10;&#10;Description automatically generated">
            <a:extLst>
              <a:ext uri="{FF2B5EF4-FFF2-40B4-BE49-F238E27FC236}">
                <a16:creationId xmlns:a16="http://schemas.microsoft.com/office/drawing/2014/main" id="{67747036-0772-4C22-9B70-3DE7EB233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069" y="2274200"/>
            <a:ext cx="3070964" cy="2131054"/>
          </a:xfrm>
          <a:prstGeom prst="rect">
            <a:avLst/>
          </a:prstGeom>
          <a:ln>
            <a:solidFill>
              <a:schemeClr val="tx1"/>
            </a:solidFill>
          </a:ln>
        </p:spPr>
      </p:pic>
      <p:grpSp>
        <p:nvGrpSpPr>
          <p:cNvPr id="3" name="Group 2">
            <a:extLst>
              <a:ext uri="{FF2B5EF4-FFF2-40B4-BE49-F238E27FC236}">
                <a16:creationId xmlns:a16="http://schemas.microsoft.com/office/drawing/2014/main" id="{F3C34D87-BA59-45EE-BD11-C5CDE9FF50AD}"/>
              </a:ext>
            </a:extLst>
          </p:cNvPr>
          <p:cNvGrpSpPr/>
          <p:nvPr/>
        </p:nvGrpSpPr>
        <p:grpSpPr>
          <a:xfrm>
            <a:off x="568130" y="525644"/>
            <a:ext cx="8719593" cy="5614931"/>
            <a:chOff x="568130" y="623618"/>
            <a:chExt cx="8719593" cy="5614931"/>
          </a:xfrm>
        </p:grpSpPr>
        <p:sp>
          <p:nvSpPr>
            <p:cNvPr id="2" name="Rectangle: Rounded Corners 1">
              <a:extLst>
                <a:ext uri="{FF2B5EF4-FFF2-40B4-BE49-F238E27FC236}">
                  <a16:creationId xmlns:a16="http://schemas.microsoft.com/office/drawing/2014/main" id="{D318BA0C-124B-47B0-A21A-22A89BCCA0D0}"/>
                </a:ext>
              </a:extLst>
            </p:cNvPr>
            <p:cNvSpPr/>
            <p:nvPr/>
          </p:nvSpPr>
          <p:spPr>
            <a:xfrm>
              <a:off x="568130" y="623618"/>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1. What can you see in the photo?</a:t>
              </a:r>
              <a:endParaRPr lang="en-GB" sz="16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A man sat on the street, a present, a person.</a:t>
              </a:r>
              <a:endParaRPr lang="en-GB" sz="1600" b="1" dirty="0"/>
            </a:p>
            <a:p>
              <a:endParaRPr lang="en-GB" sz="1600" dirty="0">
                <a:solidFill>
                  <a:schemeClr val="tx1"/>
                </a:solidFill>
              </a:endParaRPr>
            </a:p>
          </p:txBody>
        </p:sp>
        <p:sp>
          <p:nvSpPr>
            <p:cNvPr id="15" name="Rectangle: Rounded Corners 14">
              <a:extLst>
                <a:ext uri="{FF2B5EF4-FFF2-40B4-BE49-F238E27FC236}">
                  <a16:creationId xmlns:a16="http://schemas.microsoft.com/office/drawing/2014/main" id="{ADD98171-33E8-45EE-A9F5-016FD6571BC5}"/>
                </a:ext>
              </a:extLst>
            </p:cNvPr>
            <p:cNvSpPr/>
            <p:nvPr/>
          </p:nvSpPr>
          <p:spPr>
            <a:xfrm>
              <a:off x="5487248" y="623618"/>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2. What words would you use to describe the man in the photo?</a:t>
              </a: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Poor, homeless, dirty.</a:t>
              </a:r>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17" name="Rectangle: Rounded Corners 16">
              <a:extLst>
                <a:ext uri="{FF2B5EF4-FFF2-40B4-BE49-F238E27FC236}">
                  <a16:creationId xmlns:a16="http://schemas.microsoft.com/office/drawing/2014/main" id="{4A767281-08BF-4C47-886E-742FC20F7906}"/>
                </a:ext>
              </a:extLst>
            </p:cNvPr>
            <p:cNvSpPr/>
            <p:nvPr/>
          </p:nvSpPr>
          <p:spPr>
            <a:xfrm>
              <a:off x="568130" y="2354231"/>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1600" b="1" dirty="0">
                  <a:solidFill>
                    <a:schemeClr val="tx1"/>
                  </a:solidFill>
                  <a:latin typeface="Century Gothic" panose="020B0502020202020204" pitchFamily="34" charset="0"/>
                </a:rPr>
                <a:t>3. What time of year is it?</a:t>
              </a:r>
              <a:endParaRPr lang="en-GB" sz="1600" dirty="0">
                <a:solidFill>
                  <a:schemeClr val="tx1"/>
                </a:solidFill>
              </a:endParaRPr>
            </a:p>
            <a:p>
              <a:r>
                <a:rPr lang="en-GB" sz="1600" b="1" dirty="0">
                  <a:solidFill>
                    <a:srgbClr val="FF0000"/>
                  </a:solidFill>
                  <a:latin typeface="Century Gothic" panose="020B0502020202020204" pitchFamily="34" charset="0"/>
                </a:rPr>
                <a:t>Autumn or winter because the man has a hat and gloves on.</a:t>
              </a:r>
            </a:p>
            <a:p>
              <a:endParaRPr lang="en-GB" sz="1600" dirty="0">
                <a:solidFill>
                  <a:schemeClr val="tx1"/>
                </a:solidFill>
              </a:endParaRPr>
            </a:p>
          </p:txBody>
        </p:sp>
        <p:sp>
          <p:nvSpPr>
            <p:cNvPr id="20" name="Rectangle: Rounded Corners 19">
              <a:extLst>
                <a:ext uri="{FF2B5EF4-FFF2-40B4-BE49-F238E27FC236}">
                  <a16:creationId xmlns:a16="http://schemas.microsoft.com/office/drawing/2014/main" id="{78C3AAD5-44FA-4D4D-AB1F-F69603DD9BDE}"/>
                </a:ext>
              </a:extLst>
            </p:cNvPr>
            <p:cNvSpPr/>
            <p:nvPr/>
          </p:nvSpPr>
          <p:spPr>
            <a:xfrm>
              <a:off x="6829370" y="2354231"/>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4. What is the person standing up doing?</a:t>
              </a:r>
            </a:p>
            <a:p>
              <a:r>
                <a:rPr lang="en-GB" sz="1600" b="1" dirty="0">
                  <a:solidFill>
                    <a:srgbClr val="FF0000"/>
                  </a:solidFill>
                  <a:latin typeface="Century Gothic" panose="020B0502020202020204" pitchFamily="34" charset="0"/>
                </a:rPr>
                <a:t>Giving the man a gift.  </a:t>
              </a: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1" name="Rectangle: Rounded Corners 20">
              <a:extLst>
                <a:ext uri="{FF2B5EF4-FFF2-40B4-BE49-F238E27FC236}">
                  <a16:creationId xmlns:a16="http://schemas.microsoft.com/office/drawing/2014/main" id="{741E6F94-0E35-43C8-A52E-14786A414AB0}"/>
                </a:ext>
              </a:extLst>
            </p:cNvPr>
            <p:cNvSpPr/>
            <p:nvPr/>
          </p:nvSpPr>
          <p:spPr>
            <a:xfrm>
              <a:off x="568130" y="4709517"/>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5. What two questions would you like to ask about the photo?</a:t>
              </a: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Who is the man? </a:t>
              </a:r>
            </a:p>
            <a:p>
              <a:r>
                <a:rPr lang="en-GB" sz="1600" b="1" dirty="0">
                  <a:solidFill>
                    <a:srgbClr val="FF0000"/>
                  </a:solidFill>
                  <a:latin typeface="Century Gothic" panose="020B0502020202020204" pitchFamily="34" charset="0"/>
                </a:rPr>
                <a:t>Why is he sat on the street? </a:t>
              </a:r>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2" name="Rectangle: Rounded Corners 21">
              <a:extLst>
                <a:ext uri="{FF2B5EF4-FFF2-40B4-BE49-F238E27FC236}">
                  <a16:creationId xmlns:a16="http://schemas.microsoft.com/office/drawing/2014/main" id="{F4D5BF12-4418-439E-8435-C3060AD4C8C6}"/>
                </a:ext>
              </a:extLst>
            </p:cNvPr>
            <p:cNvSpPr/>
            <p:nvPr/>
          </p:nvSpPr>
          <p:spPr>
            <a:xfrm>
              <a:off x="5487248" y="4709517"/>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6. What title would you give the photo?</a:t>
              </a:r>
            </a:p>
            <a:p>
              <a:r>
                <a:rPr lang="en-GB" sz="1600" b="1" dirty="0">
                  <a:solidFill>
                    <a:srgbClr val="FF0000"/>
                  </a:solidFill>
                  <a:latin typeface="Century Gothic" panose="020B0502020202020204" pitchFamily="34" charset="0"/>
                </a:rPr>
                <a:t>Various answers, for example: </a:t>
              </a:r>
            </a:p>
            <a:p>
              <a:r>
                <a:rPr lang="en-GB" sz="1600" b="1" dirty="0">
                  <a:solidFill>
                    <a:srgbClr val="FF0000"/>
                  </a:solidFill>
                  <a:latin typeface="Century Gothic" panose="020B0502020202020204" pitchFamily="34" charset="0"/>
                </a:rPr>
                <a:t>Give to the Poor at Christmas.  </a:t>
              </a:r>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grpSp>
      <p:grpSp>
        <p:nvGrpSpPr>
          <p:cNvPr id="14" name="Group 13">
            <a:extLst>
              <a:ext uri="{FF2B5EF4-FFF2-40B4-BE49-F238E27FC236}">
                <a16:creationId xmlns:a16="http://schemas.microsoft.com/office/drawing/2014/main" id="{EEC8A8C6-74C5-4527-9FA9-047785638E85}"/>
              </a:ext>
            </a:extLst>
          </p:cNvPr>
          <p:cNvGrpSpPr/>
          <p:nvPr/>
        </p:nvGrpSpPr>
        <p:grpSpPr>
          <a:xfrm>
            <a:off x="27814" y="6454317"/>
            <a:ext cx="1231337" cy="403587"/>
            <a:chOff x="27814" y="6454317"/>
            <a:chExt cx="1231337" cy="403587"/>
          </a:xfrm>
        </p:grpSpPr>
        <p:pic>
          <p:nvPicPr>
            <p:cNvPr id="23" name="Picture 22" descr="A close up of a sign&#10;&#10;Description generated with high confidence">
              <a:extLst>
                <a:ext uri="{FF2B5EF4-FFF2-40B4-BE49-F238E27FC236}">
                  <a16:creationId xmlns:a16="http://schemas.microsoft.com/office/drawing/2014/main" id="{82AC1609-6D35-44B8-87B3-589B683D8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7BC8E87E-A314-4A10-93FE-694510D3C9A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26" name="TextBox 25">
            <a:extLst>
              <a:ext uri="{FF2B5EF4-FFF2-40B4-BE49-F238E27FC236}">
                <a16:creationId xmlns:a16="http://schemas.microsoft.com/office/drawing/2014/main" id="{04E3DA89-9DFD-4870-8AAC-830DB13A70DC}"/>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LKS2</a:t>
            </a:r>
          </a:p>
        </p:txBody>
      </p:sp>
    </p:spTree>
    <p:extLst>
      <p:ext uri="{BB962C8B-B14F-4D97-AF65-F5344CB8AC3E}">
        <p14:creationId xmlns:p14="http://schemas.microsoft.com/office/powerpoint/2010/main" val="171045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ACABA0-7790-42FB-8FD8-C8669EF19B62}"/>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latin typeface="Century Gothic" panose="020B0502020202020204" pitchFamily="34" charset="0"/>
              </a:rPr>
              <a:t>Look at the image below.</a:t>
            </a:r>
          </a:p>
        </p:txBody>
      </p:sp>
      <p:pic>
        <p:nvPicPr>
          <p:cNvPr id="8" name="Picture 7" descr="A person standing next to a christmas tree&#10;&#10;Description automatically generated">
            <a:extLst>
              <a:ext uri="{FF2B5EF4-FFF2-40B4-BE49-F238E27FC236}">
                <a16:creationId xmlns:a16="http://schemas.microsoft.com/office/drawing/2014/main" id="{65A176DB-A4E8-4A34-A171-DED391C40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435" y="717224"/>
            <a:ext cx="3612129" cy="5418195"/>
          </a:xfrm>
          <a:prstGeom prst="rect">
            <a:avLst/>
          </a:prstGeom>
          <a:ln>
            <a:solidFill>
              <a:schemeClr val="tx1"/>
            </a:solidFill>
          </a:ln>
        </p:spPr>
      </p:pic>
      <p:grpSp>
        <p:nvGrpSpPr>
          <p:cNvPr id="10" name="Group 9">
            <a:extLst>
              <a:ext uri="{FF2B5EF4-FFF2-40B4-BE49-F238E27FC236}">
                <a16:creationId xmlns:a16="http://schemas.microsoft.com/office/drawing/2014/main" id="{44438CF8-4C05-4924-B3EC-C55B054D49A8}"/>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5B24248D-4BCE-4CCC-95F6-4BF8AD29B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F29D266E-93EE-4C52-9997-26EFEBEBA97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14" name="TextBox 13">
            <a:extLst>
              <a:ext uri="{FF2B5EF4-FFF2-40B4-BE49-F238E27FC236}">
                <a16:creationId xmlns:a16="http://schemas.microsoft.com/office/drawing/2014/main" id="{183AC409-9B5F-4758-B1BF-62A3E8895CA6}"/>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UKS2</a:t>
            </a:r>
          </a:p>
        </p:txBody>
      </p:sp>
    </p:spTree>
    <p:extLst>
      <p:ext uri="{BB962C8B-B14F-4D97-AF65-F5344CB8AC3E}">
        <p14:creationId xmlns:p14="http://schemas.microsoft.com/office/powerpoint/2010/main" val="239139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D67033E-4DDA-4153-B491-1ED79E1675F1}"/>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pic>
        <p:nvPicPr>
          <p:cNvPr id="12" name="Picture 11" descr="A person standing next to a christmas tree&#10;&#10;Description automatically generated">
            <a:extLst>
              <a:ext uri="{FF2B5EF4-FFF2-40B4-BE49-F238E27FC236}">
                <a16:creationId xmlns:a16="http://schemas.microsoft.com/office/drawing/2014/main" id="{F1230900-4C9F-4DCF-92A7-08D2390C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383" y="1296209"/>
            <a:ext cx="2465360" cy="3698041"/>
          </a:xfrm>
          <a:prstGeom prst="rect">
            <a:avLst/>
          </a:prstGeom>
          <a:ln>
            <a:solidFill>
              <a:schemeClr val="tx1"/>
            </a:solidFill>
          </a:ln>
        </p:spPr>
      </p:pic>
      <p:grpSp>
        <p:nvGrpSpPr>
          <p:cNvPr id="14" name="Group 13">
            <a:extLst>
              <a:ext uri="{FF2B5EF4-FFF2-40B4-BE49-F238E27FC236}">
                <a16:creationId xmlns:a16="http://schemas.microsoft.com/office/drawing/2014/main" id="{F52DF2E7-5169-4C8A-BB81-E20B8185D64E}"/>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B4248BF7-3657-4648-A7C8-A2320AAD2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2A0E2ED8-9AA7-4AFC-840E-4492833C8A1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pSp>
        <p:nvGrpSpPr>
          <p:cNvPr id="24" name="Group 23">
            <a:extLst>
              <a:ext uri="{FF2B5EF4-FFF2-40B4-BE49-F238E27FC236}">
                <a16:creationId xmlns:a16="http://schemas.microsoft.com/office/drawing/2014/main" id="{CD09E68E-1314-4D86-956F-6601C28A3499}"/>
              </a:ext>
            </a:extLst>
          </p:cNvPr>
          <p:cNvGrpSpPr/>
          <p:nvPr/>
        </p:nvGrpSpPr>
        <p:grpSpPr>
          <a:xfrm>
            <a:off x="561994" y="407782"/>
            <a:ext cx="8766138" cy="5813060"/>
            <a:chOff x="561994" y="407782"/>
            <a:chExt cx="8766138" cy="5813060"/>
          </a:xfrm>
        </p:grpSpPr>
        <p:sp>
          <p:nvSpPr>
            <p:cNvPr id="25" name="Rectangle: Rounded Corners 24">
              <a:extLst>
                <a:ext uri="{FF2B5EF4-FFF2-40B4-BE49-F238E27FC236}">
                  <a16:creationId xmlns:a16="http://schemas.microsoft.com/office/drawing/2014/main" id="{7A4F3293-243B-45E1-8AF8-58ECA07223E8}"/>
                </a:ext>
              </a:extLst>
            </p:cNvPr>
            <p:cNvSpPr/>
            <p:nvPr/>
          </p:nvSpPr>
          <p:spPr>
            <a:xfrm>
              <a:off x="561994" y="571077"/>
              <a:ext cx="2848692" cy="163407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1. What is happening in this image?</a:t>
              </a:r>
              <a:endParaRPr lang="en-GB" sz="1600" b="1" dirty="0">
                <a:solidFill>
                  <a:srgbClr val="FF0000"/>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AE5C1097-5EAC-436A-BFC4-154E13752E6F}"/>
                </a:ext>
              </a:extLst>
            </p:cNvPr>
            <p:cNvSpPr/>
            <p:nvPr/>
          </p:nvSpPr>
          <p:spPr>
            <a:xfrm>
              <a:off x="6480532" y="407782"/>
              <a:ext cx="2847600" cy="357160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4. Whose home has been invaded? Give two different answers and explain why.</a:t>
              </a:r>
            </a:p>
          </p:txBody>
        </p:sp>
        <p:sp>
          <p:nvSpPr>
            <p:cNvPr id="27" name="Rectangle: Rounded Corners 26">
              <a:extLst>
                <a:ext uri="{FF2B5EF4-FFF2-40B4-BE49-F238E27FC236}">
                  <a16:creationId xmlns:a16="http://schemas.microsoft.com/office/drawing/2014/main" id="{253F3A52-4ABB-4FD2-A266-2F768FD436E5}"/>
                </a:ext>
              </a:extLst>
            </p:cNvPr>
            <p:cNvSpPr/>
            <p:nvPr/>
          </p:nvSpPr>
          <p:spPr>
            <a:xfrm>
              <a:off x="563086" y="2356873"/>
              <a:ext cx="2847600" cy="163407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2. Where do you think the squirrel came from?</a:t>
              </a:r>
            </a:p>
            <a:p>
              <a:endParaRPr lang="en-GB" sz="1600" dirty="0">
                <a:solidFill>
                  <a:schemeClr val="tx1"/>
                </a:solidFill>
              </a:endParaRPr>
            </a:p>
          </p:txBody>
        </p:sp>
        <p:sp>
          <p:nvSpPr>
            <p:cNvPr id="28" name="Rectangle: Rounded Corners 27">
              <a:extLst>
                <a:ext uri="{FF2B5EF4-FFF2-40B4-BE49-F238E27FC236}">
                  <a16:creationId xmlns:a16="http://schemas.microsoft.com/office/drawing/2014/main" id="{089DFED5-2330-40CE-9862-35AF79DC138F}"/>
                </a:ext>
              </a:extLst>
            </p:cNvPr>
            <p:cNvSpPr/>
            <p:nvPr/>
          </p:nvSpPr>
          <p:spPr>
            <a:xfrm>
              <a:off x="563086" y="4142679"/>
              <a:ext cx="2847600" cy="193344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3. How do you think the squirrel is feeling? Why?</a:t>
              </a:r>
            </a:p>
          </p:txBody>
        </p:sp>
        <p:sp>
          <p:nvSpPr>
            <p:cNvPr id="29" name="Rectangle: Rounded Corners 28">
              <a:extLst>
                <a:ext uri="{FF2B5EF4-FFF2-40B4-BE49-F238E27FC236}">
                  <a16:creationId xmlns:a16="http://schemas.microsoft.com/office/drawing/2014/main" id="{5375F7EB-D02D-42C3-831B-ED303851A064}"/>
                </a:ext>
              </a:extLst>
            </p:cNvPr>
            <p:cNvSpPr/>
            <p:nvPr/>
          </p:nvSpPr>
          <p:spPr>
            <a:xfrm>
              <a:off x="6480532" y="4105822"/>
              <a:ext cx="2847600" cy="211502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5. What two questions would you like to ask about this image?</a:t>
              </a:r>
            </a:p>
          </p:txBody>
        </p:sp>
      </p:grpSp>
      <p:sp>
        <p:nvSpPr>
          <p:cNvPr id="30" name="TextBox 29">
            <a:extLst>
              <a:ext uri="{FF2B5EF4-FFF2-40B4-BE49-F238E27FC236}">
                <a16:creationId xmlns:a16="http://schemas.microsoft.com/office/drawing/2014/main" id="{F663944C-B930-4776-BD68-C4F98F1E0BC4}"/>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UKS2</a:t>
            </a:r>
          </a:p>
        </p:txBody>
      </p:sp>
    </p:spTree>
    <p:extLst>
      <p:ext uri="{BB962C8B-B14F-4D97-AF65-F5344CB8AC3E}">
        <p14:creationId xmlns:p14="http://schemas.microsoft.com/office/powerpoint/2010/main" val="254472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9DE175B-44CE-473F-94EF-0AC307D2C83B}"/>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grpSp>
        <p:nvGrpSpPr>
          <p:cNvPr id="3" name="Group 2">
            <a:extLst>
              <a:ext uri="{FF2B5EF4-FFF2-40B4-BE49-F238E27FC236}">
                <a16:creationId xmlns:a16="http://schemas.microsoft.com/office/drawing/2014/main" id="{EE0CED0D-9B3D-4CB5-B583-12694654064B}"/>
              </a:ext>
            </a:extLst>
          </p:cNvPr>
          <p:cNvGrpSpPr/>
          <p:nvPr/>
        </p:nvGrpSpPr>
        <p:grpSpPr>
          <a:xfrm>
            <a:off x="561994" y="407782"/>
            <a:ext cx="8766138" cy="5813060"/>
            <a:chOff x="561994" y="407782"/>
            <a:chExt cx="8766138" cy="5813060"/>
          </a:xfrm>
        </p:grpSpPr>
        <p:sp>
          <p:nvSpPr>
            <p:cNvPr id="2" name="Rectangle: Rounded Corners 1">
              <a:extLst>
                <a:ext uri="{FF2B5EF4-FFF2-40B4-BE49-F238E27FC236}">
                  <a16:creationId xmlns:a16="http://schemas.microsoft.com/office/drawing/2014/main" id="{D318BA0C-124B-47B0-A21A-22A89BCCA0D0}"/>
                </a:ext>
              </a:extLst>
            </p:cNvPr>
            <p:cNvSpPr/>
            <p:nvPr/>
          </p:nvSpPr>
          <p:spPr>
            <a:xfrm>
              <a:off x="561994" y="571077"/>
              <a:ext cx="2848692" cy="163407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1. What is happening in this image?</a:t>
              </a:r>
              <a:endParaRPr lang="en-GB" sz="16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A woman is stunned to discover a squirrel climbing up her Christmas tree.</a:t>
              </a:r>
            </a:p>
          </p:txBody>
        </p:sp>
        <p:sp>
          <p:nvSpPr>
            <p:cNvPr id="15" name="Rectangle: Rounded Corners 14">
              <a:extLst>
                <a:ext uri="{FF2B5EF4-FFF2-40B4-BE49-F238E27FC236}">
                  <a16:creationId xmlns:a16="http://schemas.microsoft.com/office/drawing/2014/main" id="{ADD98171-33E8-45EE-A9F5-016FD6571BC5}"/>
                </a:ext>
              </a:extLst>
            </p:cNvPr>
            <p:cNvSpPr/>
            <p:nvPr/>
          </p:nvSpPr>
          <p:spPr>
            <a:xfrm>
              <a:off x="6480532" y="407782"/>
              <a:ext cx="2847600" cy="357160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4. Whose home has been invaded? Give two different answers and explain why.</a:t>
              </a:r>
            </a:p>
            <a:p>
              <a:r>
                <a:rPr lang="en-GB" sz="1600" b="1" dirty="0">
                  <a:solidFill>
                    <a:srgbClr val="FF0000"/>
                  </a:solidFill>
                  <a:latin typeface="Century Gothic" panose="020B0502020202020204" pitchFamily="34" charset="0"/>
                </a:rPr>
                <a:t>Various answers, for example:</a:t>
              </a:r>
              <a:r>
                <a:rPr lang="en-GB" sz="1600" b="1" dirty="0">
                  <a:solidFill>
                    <a:schemeClr val="tx1"/>
                  </a:solidFill>
                  <a:latin typeface="Century Gothic" panose="020B0502020202020204" pitchFamily="34" charset="0"/>
                </a:rPr>
                <a:t> </a:t>
              </a:r>
              <a:r>
                <a:rPr lang="en-GB" sz="1600" b="1" dirty="0">
                  <a:solidFill>
                    <a:srgbClr val="FF0000"/>
                  </a:solidFill>
                  <a:latin typeface="Century Gothic" panose="020B0502020202020204" pitchFamily="34" charset="0"/>
                </a:rPr>
                <a:t>The woman because she has a wild animal inside her home.</a:t>
              </a:r>
            </a:p>
            <a:p>
              <a:endParaRPr lang="en-GB" sz="8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The squirrel because his home has been destroyed and removed when the tree was cut down.</a:t>
              </a:r>
            </a:p>
          </p:txBody>
        </p:sp>
        <p:sp>
          <p:nvSpPr>
            <p:cNvPr id="17" name="Rectangle: Rounded Corners 16">
              <a:extLst>
                <a:ext uri="{FF2B5EF4-FFF2-40B4-BE49-F238E27FC236}">
                  <a16:creationId xmlns:a16="http://schemas.microsoft.com/office/drawing/2014/main" id="{4A767281-08BF-4C47-886E-742FC20F7906}"/>
                </a:ext>
              </a:extLst>
            </p:cNvPr>
            <p:cNvSpPr/>
            <p:nvPr/>
          </p:nvSpPr>
          <p:spPr>
            <a:xfrm>
              <a:off x="563086" y="2356873"/>
              <a:ext cx="2847600" cy="163407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2. Where do you think the squirrel came from?</a:t>
              </a:r>
            </a:p>
            <a:p>
              <a:r>
                <a:rPr lang="en-GB" sz="1600" b="1" dirty="0">
                  <a:solidFill>
                    <a:srgbClr val="FF0000"/>
                  </a:solidFill>
                  <a:latin typeface="Century Gothic" panose="020B0502020202020204" pitchFamily="34" charset="0"/>
                </a:rPr>
                <a:t>Various answers, for example: The squirrel may have been living within the tree when it was cut down.</a:t>
              </a:r>
            </a:p>
            <a:p>
              <a:endParaRPr lang="en-GB" sz="1600" dirty="0">
                <a:solidFill>
                  <a:schemeClr val="tx1"/>
                </a:solidFill>
              </a:endParaRPr>
            </a:p>
          </p:txBody>
        </p:sp>
        <p:sp>
          <p:nvSpPr>
            <p:cNvPr id="21" name="Rectangle: Rounded Corners 20">
              <a:extLst>
                <a:ext uri="{FF2B5EF4-FFF2-40B4-BE49-F238E27FC236}">
                  <a16:creationId xmlns:a16="http://schemas.microsoft.com/office/drawing/2014/main" id="{741E6F94-0E35-43C8-A52E-14786A414AB0}"/>
                </a:ext>
              </a:extLst>
            </p:cNvPr>
            <p:cNvSpPr/>
            <p:nvPr/>
          </p:nvSpPr>
          <p:spPr>
            <a:xfrm>
              <a:off x="563086" y="4142679"/>
              <a:ext cx="2847600" cy="193344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3. How do you think the squirrel is feeling? Why?</a:t>
              </a:r>
            </a:p>
            <a:p>
              <a:r>
                <a:rPr lang="en-GB" sz="1600" b="1" dirty="0">
                  <a:solidFill>
                    <a:srgbClr val="FF0000"/>
                  </a:solidFill>
                  <a:latin typeface="Century Gothic" panose="020B0502020202020204" pitchFamily="34" charset="0"/>
                </a:rPr>
                <a:t>Various answers, for example: Shocked and disorientated because it is in an unknown environment.</a:t>
              </a:r>
              <a:endParaRPr lang="en-GB" sz="1600" dirty="0">
                <a:solidFill>
                  <a:srgbClr val="FF0000"/>
                </a:solidFill>
              </a:endParaRPr>
            </a:p>
          </p:txBody>
        </p:sp>
        <p:sp>
          <p:nvSpPr>
            <p:cNvPr id="22" name="Rectangle: Rounded Corners 21">
              <a:extLst>
                <a:ext uri="{FF2B5EF4-FFF2-40B4-BE49-F238E27FC236}">
                  <a16:creationId xmlns:a16="http://schemas.microsoft.com/office/drawing/2014/main" id="{F4D5BF12-4418-439E-8435-C3060AD4C8C6}"/>
                </a:ext>
              </a:extLst>
            </p:cNvPr>
            <p:cNvSpPr/>
            <p:nvPr/>
          </p:nvSpPr>
          <p:spPr>
            <a:xfrm>
              <a:off x="6480532" y="4105822"/>
              <a:ext cx="2847600" cy="211502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b="1" dirty="0">
                  <a:solidFill>
                    <a:schemeClr val="tx1"/>
                  </a:solidFill>
                  <a:latin typeface="Century Gothic" panose="020B0502020202020204" pitchFamily="34" charset="0"/>
                </a:rPr>
                <a:t>5. What two questions would you like to ask about this image?</a:t>
              </a:r>
            </a:p>
            <a:p>
              <a:r>
                <a:rPr lang="en-GB" sz="1600" b="1" dirty="0">
                  <a:solidFill>
                    <a:srgbClr val="FF0000"/>
                  </a:solidFill>
                  <a:latin typeface="Century Gothic" panose="020B0502020202020204" pitchFamily="34" charset="0"/>
                </a:rPr>
                <a:t>Various answers, for example: What will happen to the squirrel?</a:t>
              </a:r>
            </a:p>
            <a:p>
              <a:r>
                <a:rPr lang="en-GB" sz="1600" b="1" dirty="0">
                  <a:solidFill>
                    <a:srgbClr val="FF0000"/>
                  </a:solidFill>
                  <a:latin typeface="Century Gothic" panose="020B0502020202020204" pitchFamily="34" charset="0"/>
                </a:rPr>
                <a:t>Is there more than one wild animal in the tree?</a:t>
              </a:r>
              <a:endParaRPr lang="en-GB" sz="1600" dirty="0">
                <a:solidFill>
                  <a:schemeClr val="tx1"/>
                </a:solidFill>
              </a:endParaRPr>
            </a:p>
          </p:txBody>
        </p:sp>
      </p:grpSp>
      <p:pic>
        <p:nvPicPr>
          <p:cNvPr id="12" name="Picture 11" descr="A person standing next to a christmas tree&#10;&#10;Description automatically generated">
            <a:extLst>
              <a:ext uri="{FF2B5EF4-FFF2-40B4-BE49-F238E27FC236}">
                <a16:creationId xmlns:a16="http://schemas.microsoft.com/office/drawing/2014/main" id="{F1230900-4C9F-4DCF-92A7-08D2390C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383" y="1296209"/>
            <a:ext cx="2465360" cy="3698041"/>
          </a:xfrm>
          <a:prstGeom prst="rect">
            <a:avLst/>
          </a:prstGeom>
          <a:ln>
            <a:solidFill>
              <a:schemeClr val="tx1"/>
            </a:solidFill>
          </a:ln>
        </p:spPr>
      </p:pic>
      <p:sp>
        <p:nvSpPr>
          <p:cNvPr id="13" name="TextBox 12">
            <a:extLst>
              <a:ext uri="{FF2B5EF4-FFF2-40B4-BE49-F238E27FC236}">
                <a16:creationId xmlns:a16="http://schemas.microsoft.com/office/drawing/2014/main" id="{8D4B1D0E-71B9-44E0-94AE-2D9C8A54B295}"/>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UKS2</a:t>
            </a:r>
          </a:p>
        </p:txBody>
      </p:sp>
      <p:grpSp>
        <p:nvGrpSpPr>
          <p:cNvPr id="14" name="Group 13">
            <a:extLst>
              <a:ext uri="{FF2B5EF4-FFF2-40B4-BE49-F238E27FC236}">
                <a16:creationId xmlns:a16="http://schemas.microsoft.com/office/drawing/2014/main" id="{73C36220-AE33-477F-8942-8EEE0F758EF8}"/>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7B526945-B26E-4A65-AEF2-4324CC899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DE19BC4C-F48E-48B5-9E22-9BE21BB6F21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76792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DF51AF-25BB-4113-91A7-B95B8937EEFD}"/>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Christmas Inference Morning Starter Activity</a:t>
            </a:r>
            <a:endParaRPr lang="en-GB" sz="1600" b="1" dirty="0">
              <a:solidFill>
                <a:srgbClr val="E7E6E6">
                  <a:lumMod val="25000"/>
                </a:srgbClr>
              </a:solidFill>
              <a:latin typeface="Century Gothic" panose="020B0502020202020204" pitchFamily="34" charset="0"/>
            </a:endParaRPr>
          </a:p>
          <a:p>
            <a:pPr lvl="0">
              <a:defRPr/>
            </a:pPr>
            <a:endParaRPr lang="en-GB" sz="20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resource is designed to develop inference skills and allow children to think about working cooperatively. You can complete the task as a whole class, in groups or individually depending on the needs of your class.</a:t>
            </a:r>
          </a:p>
          <a:p>
            <a:pPr>
              <a:defRPr/>
            </a:pPr>
            <a:endParaRPr lang="en-GB" sz="1200" b="1"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Development Matters Statements:</a:t>
            </a:r>
          </a:p>
          <a:p>
            <a:pPr>
              <a:defRPr/>
            </a:pPr>
            <a:endParaRPr lang="en-GB" sz="1200" b="1" dirty="0">
              <a:solidFill>
                <a:prstClr val="black"/>
              </a:solidFill>
              <a:latin typeface="Century Gothic" panose="020B0502020202020204" pitchFamily="34" charset="0"/>
            </a:endParaRPr>
          </a:p>
          <a:p>
            <a:pPr lvl="0" defTabSz="914400">
              <a:defRPr/>
            </a:pPr>
            <a:r>
              <a:rPr lang="en-GB" sz="1200" b="1" dirty="0">
                <a:solidFill>
                  <a:schemeClr val="tx1"/>
                </a:solidFill>
                <a:latin typeface="Century Gothic" panose="020B0502020202020204" pitchFamily="34" charset="0"/>
              </a:rPr>
              <a:t>ELG for Communication and Language: 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endParaRPr lang="en-GB" sz="1200" dirty="0">
              <a:latin typeface="Century Gothic" panose="020B0502020202020204" pitchFamily="34" charset="0"/>
            </a:endParaRPr>
          </a:p>
          <a:p>
            <a:pPr>
              <a:defRPr/>
            </a:pPr>
            <a:endParaRPr lang="en-GB" sz="1200" b="1"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200" b="1" dirty="0">
                <a:solidFill>
                  <a:schemeClr val="tx1"/>
                </a:solidFill>
                <a:latin typeface="Century Gothic" panose="020B0502020202020204" pitchFamily="34" charset="0"/>
              </a:rPr>
              <a:t>Reading: English Year 1 and Year 2: Understand both the books they can already read accurately and fluently and those they listen to by making inferences on the basis of what is being said and done</a:t>
            </a:r>
          </a:p>
          <a:p>
            <a:pPr lvl="0">
              <a:defRPr/>
            </a:pPr>
            <a:endParaRPr lang="en-GB" sz="1200" b="1" dirty="0">
              <a:solidFill>
                <a:schemeClr val="tx1"/>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Reading: English Year 3 and Year 4: Understand what they read, in books they can read independently, by drawing inferences such as inferring characters’ feelings, thoughts and motives from their actions, and justifying inferences with evidence.</a:t>
            </a:r>
            <a:endParaRPr lang="en-GB" sz="1200" b="1" dirty="0">
              <a:solidFill>
                <a:schemeClr val="tx1"/>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Reading: English Year 5 and Year 6: Understand what they read by drawing inferences such as inferring characters’ feelings, thoughts and motives from their actions, and justifying inferences with evidence.</a:t>
            </a: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2"/>
              </a:rPr>
              <a:t>Christmas</a:t>
            </a:r>
            <a:r>
              <a:rPr lang="en-GB" sz="1600" b="1" dirty="0">
                <a:solidFill>
                  <a:prstClr val="black"/>
                </a:solidFill>
                <a:latin typeface="Century Gothic" panose="020B0502020202020204" pitchFamily="34" charset="0"/>
              </a:rPr>
              <a:t> resources.</a:t>
            </a:r>
          </a:p>
          <a:p>
            <a:pPr lvl="0">
              <a:defRPr/>
            </a:pPr>
            <a:endParaRPr lang="en-GB" sz="1600" b="1" dirty="0">
              <a:solidFill>
                <a:prstClr val="black"/>
              </a:solidFill>
              <a:latin typeface="Century Gothic" panose="020B0502020202020204" pitchFamily="34" charset="0"/>
            </a:endParaRPr>
          </a:p>
        </p:txBody>
      </p:sp>
      <p:grpSp>
        <p:nvGrpSpPr>
          <p:cNvPr id="2" name="Group 1">
            <a:extLst>
              <a:ext uri="{FF2B5EF4-FFF2-40B4-BE49-F238E27FC236}">
                <a16:creationId xmlns:a16="http://schemas.microsoft.com/office/drawing/2014/main" id="{4456114C-B527-4588-B906-50E798484F30}"/>
              </a:ext>
            </a:extLst>
          </p:cNvPr>
          <p:cNvGrpSpPr/>
          <p:nvPr/>
        </p:nvGrpSpPr>
        <p:grpSpPr>
          <a:xfrm>
            <a:off x="27814" y="6454317"/>
            <a:ext cx="1231337" cy="403587"/>
            <a:chOff x="27814" y="6454317"/>
            <a:chExt cx="1231337" cy="403587"/>
          </a:xfrm>
        </p:grpSpPr>
        <p:pic>
          <p:nvPicPr>
            <p:cNvPr id="6" name="Picture 5" descr="A close up of a sign&#10;&#10;Description generated with high confidence">
              <a:extLst>
                <a:ext uri="{FF2B5EF4-FFF2-40B4-BE49-F238E27FC236}">
                  <a16:creationId xmlns:a16="http://schemas.microsoft.com/office/drawing/2014/main" id="{9C897D25-585C-45A9-BD28-C52463FF0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5E6E2736-E877-4B16-9BF3-AA4C2AAC048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0" name="Picture 9">
            <a:extLst>
              <a:ext uri="{FF2B5EF4-FFF2-40B4-BE49-F238E27FC236}">
                <a16:creationId xmlns:a16="http://schemas.microsoft.com/office/drawing/2014/main" id="{51E73A9A-93CD-4571-AF7E-C7EE6CC8918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6200000">
            <a:off x="8842131" y="259397"/>
            <a:ext cx="752475" cy="695325"/>
          </a:xfrm>
          <a:prstGeom prst="rect">
            <a:avLst/>
          </a:prstGeom>
        </p:spPr>
      </p:pic>
      <p:pic>
        <p:nvPicPr>
          <p:cNvPr id="11" name="Picture 10">
            <a:extLst>
              <a:ext uri="{FF2B5EF4-FFF2-40B4-BE49-F238E27FC236}">
                <a16:creationId xmlns:a16="http://schemas.microsoft.com/office/drawing/2014/main" id="{D64E04CE-2D1F-45E0-ABB8-F6C1AF74C4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5400000" flipH="1">
            <a:off x="206157" y="259023"/>
            <a:ext cx="752475" cy="695325"/>
          </a:xfrm>
          <a:prstGeom prst="rect">
            <a:avLst/>
          </a:prstGeom>
        </p:spPr>
      </p:pic>
      <p:pic>
        <p:nvPicPr>
          <p:cNvPr id="12" name="Picture 11">
            <a:extLst>
              <a:ext uri="{FF2B5EF4-FFF2-40B4-BE49-F238E27FC236}">
                <a16:creationId xmlns:a16="http://schemas.microsoft.com/office/drawing/2014/main" id="{331BA0E3-47C5-4BC0-9186-CA0C827038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5400000" flipV="1">
            <a:off x="8882703" y="5648199"/>
            <a:ext cx="752475" cy="695325"/>
          </a:xfrm>
          <a:prstGeom prst="rect">
            <a:avLst/>
          </a:prstGeom>
        </p:spPr>
      </p:pic>
      <p:pic>
        <p:nvPicPr>
          <p:cNvPr id="13" name="Picture 12">
            <a:extLst>
              <a:ext uri="{FF2B5EF4-FFF2-40B4-BE49-F238E27FC236}">
                <a16:creationId xmlns:a16="http://schemas.microsoft.com/office/drawing/2014/main" id="{335A24E6-E4FC-4093-A289-7EE428BA0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6200000" flipH="1" flipV="1">
            <a:off x="226443" y="5648199"/>
            <a:ext cx="752475" cy="695325"/>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10AEFE-3D16-4C24-8760-43821778558B}"/>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latin typeface="Century Gothic" panose="020B0502020202020204" pitchFamily="34" charset="0"/>
              </a:rPr>
              <a:t>Look at the image below.</a:t>
            </a:r>
          </a:p>
        </p:txBody>
      </p:sp>
      <p:grpSp>
        <p:nvGrpSpPr>
          <p:cNvPr id="10" name="Group 9">
            <a:extLst>
              <a:ext uri="{FF2B5EF4-FFF2-40B4-BE49-F238E27FC236}">
                <a16:creationId xmlns:a16="http://schemas.microsoft.com/office/drawing/2014/main" id="{17F3B605-53F0-4E80-9121-7C0E0BEC2CC4}"/>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2A0C365A-4C61-4069-9B4F-ED00A8A39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BB3E56E7-814B-4129-87EE-3DE2E0FC230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14" name="TextBox 13">
            <a:extLst>
              <a:ext uri="{FF2B5EF4-FFF2-40B4-BE49-F238E27FC236}">
                <a16:creationId xmlns:a16="http://schemas.microsoft.com/office/drawing/2014/main" id="{11A9F9A0-A46C-41D8-8F17-0B029B1EF1A1}"/>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EYFS</a:t>
            </a:r>
          </a:p>
        </p:txBody>
      </p:sp>
      <p:pic>
        <p:nvPicPr>
          <p:cNvPr id="4" name="Picture 3" descr="A picture containing indoor, person, man, red&#10;&#10;Description automatically generated">
            <a:extLst>
              <a:ext uri="{FF2B5EF4-FFF2-40B4-BE49-F238E27FC236}">
                <a16:creationId xmlns:a16="http://schemas.microsoft.com/office/drawing/2014/main" id="{2B02A163-1741-4F7A-A164-EDC2D9AFD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195" y="1323296"/>
            <a:ext cx="7512944" cy="4211408"/>
          </a:xfrm>
          <a:prstGeom prst="rect">
            <a:avLst/>
          </a:prstGeom>
          <a:ln>
            <a:solidFill>
              <a:schemeClr val="tx1"/>
            </a:solidFill>
          </a:ln>
        </p:spPr>
      </p:pic>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CAC9FD3-79BE-482E-AE95-9E109903B39F}"/>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grpSp>
        <p:nvGrpSpPr>
          <p:cNvPr id="23" name="Group 22">
            <a:extLst>
              <a:ext uri="{FF2B5EF4-FFF2-40B4-BE49-F238E27FC236}">
                <a16:creationId xmlns:a16="http://schemas.microsoft.com/office/drawing/2014/main" id="{4F16E648-02CD-475D-AC93-8BFF376A926F}"/>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8B4770A7-EF50-42FB-8D5A-87FE1AEF8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83636F1A-D6E2-4D8E-BF31-352117C08B9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27" name="TextBox 26">
            <a:extLst>
              <a:ext uri="{FF2B5EF4-FFF2-40B4-BE49-F238E27FC236}">
                <a16:creationId xmlns:a16="http://schemas.microsoft.com/office/drawing/2014/main" id="{F4EE8BC0-E1DA-4FF2-AE45-77616482E56A}"/>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EYFS</a:t>
            </a:r>
          </a:p>
        </p:txBody>
      </p:sp>
      <p:pic>
        <p:nvPicPr>
          <p:cNvPr id="18" name="Picture 17" descr="A picture containing indoor, person, man, red&#10;&#10;Description automatically generated">
            <a:extLst>
              <a:ext uri="{FF2B5EF4-FFF2-40B4-BE49-F238E27FC236}">
                <a16:creationId xmlns:a16="http://schemas.microsoft.com/office/drawing/2014/main" id="{CFBB35E2-93D3-431F-92BD-98C5900A3E5F}"/>
              </a:ext>
            </a:extLst>
          </p:cNvPr>
          <p:cNvPicPr>
            <a:picLocks noChangeAspect="1"/>
          </p:cNvPicPr>
          <p:nvPr/>
        </p:nvPicPr>
        <p:blipFill rotWithShape="1">
          <a:blip r:embed="rId3">
            <a:extLst>
              <a:ext uri="{28A0092B-C50C-407E-A947-70E740481C1C}">
                <a14:useLocalDpi xmlns:a14="http://schemas.microsoft.com/office/drawing/2010/main" val="0"/>
              </a:ext>
            </a:extLst>
          </a:blip>
          <a:srcRect l="12931" r="7245" b="8164"/>
          <a:stretch/>
        </p:blipFill>
        <p:spPr>
          <a:xfrm>
            <a:off x="3333624" y="2253003"/>
            <a:ext cx="3250096" cy="2096011"/>
          </a:xfrm>
          <a:prstGeom prst="rect">
            <a:avLst/>
          </a:prstGeom>
          <a:ln>
            <a:solidFill>
              <a:schemeClr val="tx1"/>
            </a:solidFill>
          </a:ln>
        </p:spPr>
      </p:pic>
      <p:sp>
        <p:nvSpPr>
          <p:cNvPr id="14" name="Rectangle: Rounded Corners 13">
            <a:extLst>
              <a:ext uri="{FF2B5EF4-FFF2-40B4-BE49-F238E27FC236}">
                <a16:creationId xmlns:a16="http://schemas.microsoft.com/office/drawing/2014/main" id="{08FD2300-D71E-441B-8B9B-159AFB654CFC}"/>
              </a:ext>
            </a:extLst>
          </p:cNvPr>
          <p:cNvSpPr/>
          <p:nvPr/>
        </p:nvSpPr>
        <p:spPr>
          <a:xfrm>
            <a:off x="568130"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1. What can you see in the photo?</a:t>
            </a:r>
            <a:endParaRPr lang="en-GB" sz="1600" b="1" dirty="0">
              <a:solidFill>
                <a:srgbClr val="FF0000"/>
              </a:solidFill>
              <a:latin typeface="Century Gothic" panose="020B0502020202020204" pitchFamily="34" charset="0"/>
            </a:endParaRPr>
          </a:p>
          <a:p>
            <a:endParaRPr lang="en-GB" sz="1600" b="1" dirty="0">
              <a:solidFill>
                <a:srgbClr val="FF000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E8D1B066-E871-4EEF-B75A-EBD2B23E87FD}"/>
              </a:ext>
            </a:extLst>
          </p:cNvPr>
          <p:cNvSpPr/>
          <p:nvPr/>
        </p:nvSpPr>
        <p:spPr>
          <a:xfrm>
            <a:off x="5503577"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2. What time of day do you think it is? Why?</a:t>
            </a:r>
            <a:endParaRPr lang="en-GB" sz="1600" b="1" dirty="0">
              <a:solidFill>
                <a:srgbClr val="FF0000"/>
              </a:solidFill>
              <a:latin typeface="Century Gothic" panose="020B0502020202020204" pitchFamily="34" charset="0"/>
            </a:endParaRPr>
          </a:p>
          <a:p>
            <a:endParaRPr lang="en-GB" sz="1600" dirty="0">
              <a:solidFill>
                <a:schemeClr val="tx1"/>
              </a:solidFill>
            </a:endParaRPr>
          </a:p>
        </p:txBody>
      </p:sp>
      <p:sp>
        <p:nvSpPr>
          <p:cNvPr id="19" name="Rectangle: Rounded Corners 18">
            <a:extLst>
              <a:ext uri="{FF2B5EF4-FFF2-40B4-BE49-F238E27FC236}">
                <a16:creationId xmlns:a16="http://schemas.microsoft.com/office/drawing/2014/main" id="{06B984B2-FC05-412B-BCFC-9432CF1F7671}"/>
              </a:ext>
            </a:extLst>
          </p:cNvPr>
          <p:cNvSpPr/>
          <p:nvPr/>
        </p:nvSpPr>
        <p:spPr>
          <a:xfrm>
            <a:off x="568130" y="2186920"/>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1600" b="1" dirty="0">
                <a:solidFill>
                  <a:schemeClr val="tx1"/>
                </a:solidFill>
                <a:latin typeface="Century Gothic" panose="020B0502020202020204" pitchFamily="34" charset="0"/>
              </a:rPr>
              <a:t>3. Why is the boy smiling?</a:t>
            </a:r>
          </a:p>
        </p:txBody>
      </p:sp>
      <p:sp>
        <p:nvSpPr>
          <p:cNvPr id="28" name="Rectangle: Rounded Corners 27">
            <a:extLst>
              <a:ext uri="{FF2B5EF4-FFF2-40B4-BE49-F238E27FC236}">
                <a16:creationId xmlns:a16="http://schemas.microsoft.com/office/drawing/2014/main" id="{F4D039A0-AB01-4B86-8761-6E5C4DF8CB78}"/>
              </a:ext>
            </a:extLst>
          </p:cNvPr>
          <p:cNvSpPr/>
          <p:nvPr/>
        </p:nvSpPr>
        <p:spPr>
          <a:xfrm>
            <a:off x="6845699" y="2239928"/>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4. Why do you think the boy isn’t in his bed?</a:t>
            </a: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9" name="Rectangle: Rounded Corners 28">
            <a:extLst>
              <a:ext uri="{FF2B5EF4-FFF2-40B4-BE49-F238E27FC236}">
                <a16:creationId xmlns:a16="http://schemas.microsoft.com/office/drawing/2014/main" id="{578AC9C5-A510-4DC7-8875-D8C858C44062}"/>
              </a:ext>
            </a:extLst>
          </p:cNvPr>
          <p:cNvSpPr/>
          <p:nvPr/>
        </p:nvSpPr>
        <p:spPr>
          <a:xfrm>
            <a:off x="568130" y="4504447"/>
            <a:ext cx="3800475" cy="161979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5. How do you think his mum is feeling?</a:t>
            </a:r>
          </a:p>
        </p:txBody>
      </p:sp>
      <p:sp>
        <p:nvSpPr>
          <p:cNvPr id="30" name="Rectangle: Rounded Corners 29">
            <a:extLst>
              <a:ext uri="{FF2B5EF4-FFF2-40B4-BE49-F238E27FC236}">
                <a16:creationId xmlns:a16="http://schemas.microsoft.com/office/drawing/2014/main" id="{73ADE86B-D296-4D92-884E-E925085248E6}"/>
              </a:ext>
            </a:extLst>
          </p:cNvPr>
          <p:cNvSpPr/>
          <p:nvPr/>
        </p:nvSpPr>
        <p:spPr>
          <a:xfrm>
            <a:off x="5503577" y="4595214"/>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6. What might happen next?</a:t>
            </a:r>
          </a:p>
        </p:txBody>
      </p:sp>
    </p:spTree>
    <p:extLst>
      <p:ext uri="{BB962C8B-B14F-4D97-AF65-F5344CB8AC3E}">
        <p14:creationId xmlns:p14="http://schemas.microsoft.com/office/powerpoint/2010/main" val="315760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CAC9FD3-79BE-482E-AE95-9E109903B39F}"/>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318BA0C-124B-47B0-A21A-22A89BCCA0D0}"/>
              </a:ext>
            </a:extLst>
          </p:cNvPr>
          <p:cNvSpPr/>
          <p:nvPr/>
        </p:nvSpPr>
        <p:spPr>
          <a:xfrm>
            <a:off x="568130"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1. What can you see in the photo?</a:t>
            </a:r>
            <a:endParaRPr lang="en-GB" sz="16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A lady putting a child to bed. A boy having a sleep on the sofa.</a:t>
            </a:r>
          </a:p>
        </p:txBody>
      </p:sp>
      <p:sp>
        <p:nvSpPr>
          <p:cNvPr id="15" name="Rectangle: Rounded Corners 14">
            <a:extLst>
              <a:ext uri="{FF2B5EF4-FFF2-40B4-BE49-F238E27FC236}">
                <a16:creationId xmlns:a16="http://schemas.microsoft.com/office/drawing/2014/main" id="{ADD98171-33E8-45EE-A9F5-016FD6571BC5}"/>
              </a:ext>
            </a:extLst>
          </p:cNvPr>
          <p:cNvSpPr/>
          <p:nvPr/>
        </p:nvSpPr>
        <p:spPr>
          <a:xfrm>
            <a:off x="5503577"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2. What time of day do you think it is? Why?</a:t>
            </a:r>
            <a:endParaRPr lang="en-GB" sz="16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Evening, night time. The room is dark. There’s a lamp on in the background.</a:t>
            </a:r>
          </a:p>
          <a:p>
            <a:endParaRPr lang="en-GB" sz="1600" dirty="0">
              <a:solidFill>
                <a:schemeClr val="tx1"/>
              </a:solidFill>
            </a:endParaRPr>
          </a:p>
        </p:txBody>
      </p:sp>
      <p:sp>
        <p:nvSpPr>
          <p:cNvPr id="17" name="Rectangle: Rounded Corners 16">
            <a:extLst>
              <a:ext uri="{FF2B5EF4-FFF2-40B4-BE49-F238E27FC236}">
                <a16:creationId xmlns:a16="http://schemas.microsoft.com/office/drawing/2014/main" id="{4A767281-08BF-4C47-886E-742FC20F7906}"/>
              </a:ext>
            </a:extLst>
          </p:cNvPr>
          <p:cNvSpPr/>
          <p:nvPr/>
        </p:nvSpPr>
        <p:spPr>
          <a:xfrm>
            <a:off x="568130" y="2186920"/>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1600" b="1" dirty="0">
                <a:solidFill>
                  <a:schemeClr val="tx1"/>
                </a:solidFill>
                <a:latin typeface="Century Gothic" panose="020B0502020202020204" pitchFamily="34" charset="0"/>
              </a:rPr>
              <a:t>3. Why is the boy smiling?</a:t>
            </a:r>
          </a:p>
          <a:p>
            <a:r>
              <a:rPr lang="en-GB" sz="1600" b="1" dirty="0">
                <a:solidFill>
                  <a:srgbClr val="FF0000"/>
                </a:solidFill>
                <a:latin typeface="Century Gothic" panose="020B0502020202020204" pitchFamily="34" charset="0"/>
              </a:rPr>
              <a:t>Maybe he’s had a great day out with his family. Maybe it’s Christmas Eve and he’s excited. </a:t>
            </a:r>
            <a:endParaRPr lang="en-GB" sz="1600" dirty="0">
              <a:solidFill>
                <a:srgbClr val="FF0000"/>
              </a:solidFill>
            </a:endParaRPr>
          </a:p>
        </p:txBody>
      </p:sp>
      <p:sp>
        <p:nvSpPr>
          <p:cNvPr id="20" name="Rectangle: Rounded Corners 19">
            <a:extLst>
              <a:ext uri="{FF2B5EF4-FFF2-40B4-BE49-F238E27FC236}">
                <a16:creationId xmlns:a16="http://schemas.microsoft.com/office/drawing/2014/main" id="{78C3AAD5-44FA-4D4D-AB1F-F69603DD9BDE}"/>
              </a:ext>
            </a:extLst>
          </p:cNvPr>
          <p:cNvSpPr/>
          <p:nvPr/>
        </p:nvSpPr>
        <p:spPr>
          <a:xfrm>
            <a:off x="6845699" y="2239928"/>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4. Why do you think the boy isn’t in his bed?</a:t>
            </a:r>
          </a:p>
          <a:p>
            <a:r>
              <a:rPr lang="en-GB" sz="1600" b="1" dirty="0">
                <a:solidFill>
                  <a:srgbClr val="FF0000"/>
                </a:solidFill>
                <a:latin typeface="Century Gothic" panose="020B0502020202020204" pitchFamily="34" charset="0"/>
              </a:rPr>
              <a:t>Maybe his bed is broken! Maybe he’s waiting for Santa.</a:t>
            </a: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1" name="Rectangle: Rounded Corners 20">
            <a:extLst>
              <a:ext uri="{FF2B5EF4-FFF2-40B4-BE49-F238E27FC236}">
                <a16:creationId xmlns:a16="http://schemas.microsoft.com/office/drawing/2014/main" id="{741E6F94-0E35-43C8-A52E-14786A414AB0}"/>
              </a:ext>
            </a:extLst>
          </p:cNvPr>
          <p:cNvSpPr/>
          <p:nvPr/>
        </p:nvSpPr>
        <p:spPr>
          <a:xfrm>
            <a:off x="568130" y="4504447"/>
            <a:ext cx="3800475" cy="161979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5. How do you think his mum is feeling?</a:t>
            </a: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She’s feeling proud because he’s going to sleep. She’s happy because she loves him.</a:t>
            </a:r>
          </a:p>
        </p:txBody>
      </p:sp>
      <p:sp>
        <p:nvSpPr>
          <p:cNvPr id="22" name="Rectangle: Rounded Corners 21">
            <a:extLst>
              <a:ext uri="{FF2B5EF4-FFF2-40B4-BE49-F238E27FC236}">
                <a16:creationId xmlns:a16="http://schemas.microsoft.com/office/drawing/2014/main" id="{F4D5BF12-4418-439E-8435-C3060AD4C8C6}"/>
              </a:ext>
            </a:extLst>
          </p:cNvPr>
          <p:cNvSpPr/>
          <p:nvPr/>
        </p:nvSpPr>
        <p:spPr>
          <a:xfrm>
            <a:off x="5503577" y="4595214"/>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6. What might happen next?</a:t>
            </a: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Santa comes and brings some presents! The boy wakes up when Santa comes.</a:t>
            </a:r>
          </a:p>
        </p:txBody>
      </p:sp>
      <p:grpSp>
        <p:nvGrpSpPr>
          <p:cNvPr id="23" name="Group 22">
            <a:extLst>
              <a:ext uri="{FF2B5EF4-FFF2-40B4-BE49-F238E27FC236}">
                <a16:creationId xmlns:a16="http://schemas.microsoft.com/office/drawing/2014/main" id="{4F16E648-02CD-475D-AC93-8BFF376A926F}"/>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8B4770A7-EF50-42FB-8D5A-87FE1AEF8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83636F1A-D6E2-4D8E-BF31-352117C08B9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27" name="TextBox 26">
            <a:extLst>
              <a:ext uri="{FF2B5EF4-FFF2-40B4-BE49-F238E27FC236}">
                <a16:creationId xmlns:a16="http://schemas.microsoft.com/office/drawing/2014/main" id="{F4EE8BC0-E1DA-4FF2-AE45-77616482E56A}"/>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EYFS</a:t>
            </a:r>
          </a:p>
        </p:txBody>
      </p:sp>
      <p:pic>
        <p:nvPicPr>
          <p:cNvPr id="18" name="Picture 17" descr="A picture containing indoor, person, man, red&#10;&#10;Description automatically generated">
            <a:extLst>
              <a:ext uri="{FF2B5EF4-FFF2-40B4-BE49-F238E27FC236}">
                <a16:creationId xmlns:a16="http://schemas.microsoft.com/office/drawing/2014/main" id="{CFBB35E2-93D3-431F-92BD-98C5900A3E5F}"/>
              </a:ext>
            </a:extLst>
          </p:cNvPr>
          <p:cNvPicPr>
            <a:picLocks noChangeAspect="1"/>
          </p:cNvPicPr>
          <p:nvPr/>
        </p:nvPicPr>
        <p:blipFill rotWithShape="1">
          <a:blip r:embed="rId3">
            <a:extLst>
              <a:ext uri="{28A0092B-C50C-407E-A947-70E740481C1C}">
                <a14:useLocalDpi xmlns:a14="http://schemas.microsoft.com/office/drawing/2010/main" val="0"/>
              </a:ext>
            </a:extLst>
          </a:blip>
          <a:srcRect l="12931" r="7245" b="8164"/>
          <a:stretch/>
        </p:blipFill>
        <p:spPr>
          <a:xfrm>
            <a:off x="3333624" y="2253003"/>
            <a:ext cx="3250096" cy="2096011"/>
          </a:xfrm>
          <a:prstGeom prst="rect">
            <a:avLst/>
          </a:prstGeom>
          <a:ln>
            <a:solidFill>
              <a:schemeClr val="tx1"/>
            </a:solidFill>
          </a:ln>
        </p:spPr>
      </p:pic>
    </p:spTree>
    <p:extLst>
      <p:ext uri="{BB962C8B-B14F-4D97-AF65-F5344CB8AC3E}">
        <p14:creationId xmlns:p14="http://schemas.microsoft.com/office/powerpoint/2010/main" val="252003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10AEFE-3D16-4C24-8760-43821778558B}"/>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latin typeface="Century Gothic" panose="020B0502020202020204" pitchFamily="34" charset="0"/>
              </a:rPr>
              <a:t>Look at the image below.</a:t>
            </a:r>
          </a:p>
        </p:txBody>
      </p:sp>
      <p:pic>
        <p:nvPicPr>
          <p:cNvPr id="9" name="Picture 8" descr="A young person riding a snowboard down a snow covered slope&#10;&#10;Description automatically generated">
            <a:extLst>
              <a:ext uri="{FF2B5EF4-FFF2-40B4-BE49-F238E27FC236}">
                <a16:creationId xmlns:a16="http://schemas.microsoft.com/office/drawing/2014/main" id="{8605D2F1-06D1-411A-9DA3-516FDD8B1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279" y="1298341"/>
            <a:ext cx="6916163" cy="4611599"/>
          </a:xfrm>
          <a:prstGeom prst="rect">
            <a:avLst/>
          </a:prstGeom>
          <a:ln>
            <a:solidFill>
              <a:schemeClr val="tx1"/>
            </a:solidFill>
          </a:ln>
        </p:spPr>
      </p:pic>
      <p:grpSp>
        <p:nvGrpSpPr>
          <p:cNvPr id="10" name="Group 9">
            <a:extLst>
              <a:ext uri="{FF2B5EF4-FFF2-40B4-BE49-F238E27FC236}">
                <a16:creationId xmlns:a16="http://schemas.microsoft.com/office/drawing/2014/main" id="{17F3B605-53F0-4E80-9121-7C0E0BEC2CC4}"/>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2A0C365A-4C61-4069-9B4F-ED00A8A39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BB3E56E7-814B-4129-87EE-3DE2E0FC230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14" name="TextBox 13">
            <a:extLst>
              <a:ext uri="{FF2B5EF4-FFF2-40B4-BE49-F238E27FC236}">
                <a16:creationId xmlns:a16="http://schemas.microsoft.com/office/drawing/2014/main" id="{11A9F9A0-A46C-41D8-8F17-0B029B1EF1A1}"/>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KS1</a:t>
            </a:r>
          </a:p>
        </p:txBody>
      </p:sp>
    </p:spTree>
    <p:extLst>
      <p:ext uri="{BB962C8B-B14F-4D97-AF65-F5344CB8AC3E}">
        <p14:creationId xmlns:p14="http://schemas.microsoft.com/office/powerpoint/2010/main" val="77766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CAC9FD3-79BE-482E-AE95-9E109903B39F}"/>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318BA0C-124B-47B0-A21A-22A89BCCA0D0}"/>
              </a:ext>
            </a:extLst>
          </p:cNvPr>
          <p:cNvSpPr/>
          <p:nvPr/>
        </p:nvSpPr>
        <p:spPr>
          <a:xfrm>
            <a:off x="568130"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1. What can you see in the photo?</a:t>
            </a:r>
            <a:endParaRPr lang="en-GB" sz="1600" b="1" dirty="0">
              <a:solidFill>
                <a:srgbClr val="FF0000"/>
              </a:solidFill>
              <a:latin typeface="Century Gothic" panose="020B0502020202020204" pitchFamily="34" charset="0"/>
            </a:endParaRPr>
          </a:p>
          <a:p>
            <a:endParaRPr lang="en-GB" sz="1600" dirty="0">
              <a:solidFill>
                <a:schemeClr val="tx1"/>
              </a:solidFill>
            </a:endParaRPr>
          </a:p>
        </p:txBody>
      </p:sp>
      <p:sp>
        <p:nvSpPr>
          <p:cNvPr id="15" name="Rectangle: Rounded Corners 14">
            <a:extLst>
              <a:ext uri="{FF2B5EF4-FFF2-40B4-BE49-F238E27FC236}">
                <a16:creationId xmlns:a16="http://schemas.microsoft.com/office/drawing/2014/main" id="{ADD98171-33E8-45EE-A9F5-016FD6571BC5}"/>
              </a:ext>
            </a:extLst>
          </p:cNvPr>
          <p:cNvSpPr/>
          <p:nvPr/>
        </p:nvSpPr>
        <p:spPr>
          <a:xfrm>
            <a:off x="5503577"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2. Why are they wearing hats and gloves?</a:t>
            </a:r>
            <a:endParaRPr lang="en-GB" sz="1600" b="1" dirty="0">
              <a:solidFill>
                <a:srgbClr val="FF0000"/>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17" name="Rectangle: Rounded Corners 16">
            <a:extLst>
              <a:ext uri="{FF2B5EF4-FFF2-40B4-BE49-F238E27FC236}">
                <a16:creationId xmlns:a16="http://schemas.microsoft.com/office/drawing/2014/main" id="{4A767281-08BF-4C47-886E-742FC20F7906}"/>
              </a:ext>
            </a:extLst>
          </p:cNvPr>
          <p:cNvSpPr/>
          <p:nvPr/>
        </p:nvSpPr>
        <p:spPr>
          <a:xfrm>
            <a:off x="568130" y="2239928"/>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1600" b="1" dirty="0">
                <a:solidFill>
                  <a:schemeClr val="tx1"/>
                </a:solidFill>
                <a:latin typeface="Century Gothic" panose="020B0502020202020204" pitchFamily="34" charset="0"/>
              </a:rPr>
              <a:t>3. What do you think they are making?</a:t>
            </a:r>
            <a:endParaRPr lang="en-GB" sz="1600" dirty="0">
              <a:solidFill>
                <a:schemeClr val="tx1"/>
              </a:solidFill>
            </a:endParaRPr>
          </a:p>
          <a:p>
            <a:endParaRPr lang="en-GB" sz="1600" dirty="0">
              <a:solidFill>
                <a:schemeClr val="tx1"/>
              </a:solidFill>
            </a:endParaRPr>
          </a:p>
        </p:txBody>
      </p:sp>
      <p:sp>
        <p:nvSpPr>
          <p:cNvPr id="20" name="Rectangle: Rounded Corners 19">
            <a:extLst>
              <a:ext uri="{FF2B5EF4-FFF2-40B4-BE49-F238E27FC236}">
                <a16:creationId xmlns:a16="http://schemas.microsoft.com/office/drawing/2014/main" id="{78C3AAD5-44FA-4D4D-AB1F-F69603DD9BDE}"/>
              </a:ext>
            </a:extLst>
          </p:cNvPr>
          <p:cNvSpPr/>
          <p:nvPr/>
        </p:nvSpPr>
        <p:spPr>
          <a:xfrm>
            <a:off x="6845699" y="2239928"/>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4. Where do you think they are?</a:t>
            </a:r>
          </a:p>
          <a:p>
            <a:endParaRPr lang="en-GB" sz="1600" b="1" dirty="0">
              <a:solidFill>
                <a:srgbClr val="FF0000"/>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1" name="Rectangle: Rounded Corners 20">
            <a:extLst>
              <a:ext uri="{FF2B5EF4-FFF2-40B4-BE49-F238E27FC236}">
                <a16:creationId xmlns:a16="http://schemas.microsoft.com/office/drawing/2014/main" id="{741E6F94-0E35-43C8-A52E-14786A414AB0}"/>
              </a:ext>
            </a:extLst>
          </p:cNvPr>
          <p:cNvSpPr/>
          <p:nvPr/>
        </p:nvSpPr>
        <p:spPr>
          <a:xfrm>
            <a:off x="568130" y="4595214"/>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5. What words would you use to describe the photo?</a:t>
            </a:r>
          </a:p>
          <a:p>
            <a:endParaRPr lang="en-GB" sz="1600" dirty="0">
              <a:solidFill>
                <a:schemeClr val="tx1"/>
              </a:solidFill>
            </a:endParaRPr>
          </a:p>
        </p:txBody>
      </p:sp>
      <p:sp>
        <p:nvSpPr>
          <p:cNvPr id="22" name="Rectangle: Rounded Corners 21">
            <a:extLst>
              <a:ext uri="{FF2B5EF4-FFF2-40B4-BE49-F238E27FC236}">
                <a16:creationId xmlns:a16="http://schemas.microsoft.com/office/drawing/2014/main" id="{F4D5BF12-4418-439E-8435-C3060AD4C8C6}"/>
              </a:ext>
            </a:extLst>
          </p:cNvPr>
          <p:cNvSpPr/>
          <p:nvPr/>
        </p:nvSpPr>
        <p:spPr>
          <a:xfrm>
            <a:off x="5503577" y="4595214"/>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6. What other things will they need to collect and why?</a:t>
            </a:r>
          </a:p>
          <a:p>
            <a:endParaRPr lang="en-GB" sz="1600" dirty="0">
              <a:solidFill>
                <a:schemeClr val="tx1"/>
              </a:solidFill>
            </a:endParaRPr>
          </a:p>
        </p:txBody>
      </p:sp>
      <p:pic>
        <p:nvPicPr>
          <p:cNvPr id="14" name="Picture 13" descr="A young person riding a snowboard down a snow covered slope&#10;&#10;Description automatically generated">
            <a:extLst>
              <a:ext uri="{FF2B5EF4-FFF2-40B4-BE49-F238E27FC236}">
                <a16:creationId xmlns:a16="http://schemas.microsoft.com/office/drawing/2014/main" id="{EC23A355-0C39-49A8-99E5-43D53821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48" y="2293567"/>
            <a:ext cx="3088943" cy="2059663"/>
          </a:xfrm>
          <a:prstGeom prst="rect">
            <a:avLst/>
          </a:prstGeom>
          <a:ln>
            <a:solidFill>
              <a:schemeClr val="tx1"/>
            </a:solidFill>
          </a:ln>
        </p:spPr>
      </p:pic>
      <p:grpSp>
        <p:nvGrpSpPr>
          <p:cNvPr id="23" name="Group 22">
            <a:extLst>
              <a:ext uri="{FF2B5EF4-FFF2-40B4-BE49-F238E27FC236}">
                <a16:creationId xmlns:a16="http://schemas.microsoft.com/office/drawing/2014/main" id="{4F16E648-02CD-475D-AC93-8BFF376A926F}"/>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8B4770A7-EF50-42FB-8D5A-87FE1AEF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83636F1A-D6E2-4D8E-BF31-352117C08B9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27" name="TextBox 26">
            <a:extLst>
              <a:ext uri="{FF2B5EF4-FFF2-40B4-BE49-F238E27FC236}">
                <a16:creationId xmlns:a16="http://schemas.microsoft.com/office/drawing/2014/main" id="{F4EE8BC0-E1DA-4FF2-AE45-77616482E56A}"/>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KS1</a:t>
            </a:r>
          </a:p>
        </p:txBody>
      </p:sp>
    </p:spTree>
    <p:extLst>
      <p:ext uri="{BB962C8B-B14F-4D97-AF65-F5344CB8AC3E}">
        <p14:creationId xmlns:p14="http://schemas.microsoft.com/office/powerpoint/2010/main" val="205017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18BB0B-6CDF-46D9-8291-09AB0E8A4D0D}"/>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prstClr val="black"/>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318BA0C-124B-47B0-A21A-22A89BCCA0D0}"/>
              </a:ext>
            </a:extLst>
          </p:cNvPr>
          <p:cNvSpPr/>
          <p:nvPr/>
        </p:nvSpPr>
        <p:spPr>
          <a:xfrm>
            <a:off x="568130"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1. What can you see in the photo?</a:t>
            </a:r>
            <a:endParaRPr lang="en-GB" sz="16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Two children playing outside in the snow.</a:t>
            </a:r>
            <a:endParaRPr lang="en-GB" sz="1600" b="1" dirty="0"/>
          </a:p>
          <a:p>
            <a:endParaRPr lang="en-GB" sz="1600" dirty="0">
              <a:solidFill>
                <a:schemeClr val="tx1"/>
              </a:solidFill>
            </a:endParaRPr>
          </a:p>
        </p:txBody>
      </p:sp>
      <p:sp>
        <p:nvSpPr>
          <p:cNvPr id="15" name="Rectangle: Rounded Corners 14">
            <a:extLst>
              <a:ext uri="{FF2B5EF4-FFF2-40B4-BE49-F238E27FC236}">
                <a16:creationId xmlns:a16="http://schemas.microsoft.com/office/drawing/2014/main" id="{ADD98171-33E8-45EE-A9F5-016FD6571BC5}"/>
              </a:ext>
            </a:extLst>
          </p:cNvPr>
          <p:cNvSpPr/>
          <p:nvPr/>
        </p:nvSpPr>
        <p:spPr>
          <a:xfrm>
            <a:off x="5503577" y="509315"/>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2. Why are they wearing hats and gloves?</a:t>
            </a:r>
            <a:endParaRPr lang="en-GB" sz="1600" b="1" dirty="0">
              <a:solidFill>
                <a:srgbClr val="FF0000"/>
              </a:solidFill>
              <a:latin typeface="Century Gothic" panose="020B0502020202020204" pitchFamily="34" charset="0"/>
            </a:endParaRPr>
          </a:p>
          <a:p>
            <a:r>
              <a:rPr lang="en-GB" sz="1600" b="1" dirty="0">
                <a:solidFill>
                  <a:srgbClr val="FF0000"/>
                </a:solidFill>
                <a:latin typeface="Century Gothic" panose="020B0502020202020204" pitchFamily="34" charset="0"/>
              </a:rPr>
              <a:t>The snow is cold.</a:t>
            </a:r>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17" name="Rectangle: Rounded Corners 16">
            <a:extLst>
              <a:ext uri="{FF2B5EF4-FFF2-40B4-BE49-F238E27FC236}">
                <a16:creationId xmlns:a16="http://schemas.microsoft.com/office/drawing/2014/main" id="{4A767281-08BF-4C47-886E-742FC20F7906}"/>
              </a:ext>
            </a:extLst>
          </p:cNvPr>
          <p:cNvSpPr/>
          <p:nvPr/>
        </p:nvSpPr>
        <p:spPr>
          <a:xfrm>
            <a:off x="568130" y="2239928"/>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1600" b="1" dirty="0">
                <a:solidFill>
                  <a:schemeClr val="tx1"/>
                </a:solidFill>
                <a:latin typeface="Century Gothic" panose="020B0502020202020204" pitchFamily="34" charset="0"/>
              </a:rPr>
              <a:t>3. What do you think they are making?</a:t>
            </a:r>
            <a:endParaRPr lang="en-GB" sz="1600" dirty="0">
              <a:solidFill>
                <a:schemeClr val="tx1"/>
              </a:solidFill>
            </a:endParaRPr>
          </a:p>
          <a:p>
            <a:r>
              <a:rPr lang="en-GB" sz="1600" b="1" dirty="0">
                <a:solidFill>
                  <a:srgbClr val="FF0000"/>
                </a:solidFill>
                <a:latin typeface="Century Gothic" panose="020B0502020202020204" pitchFamily="34" charset="0"/>
              </a:rPr>
              <a:t>A snowman.</a:t>
            </a:r>
          </a:p>
          <a:p>
            <a:endParaRPr lang="en-GB" sz="1600" dirty="0">
              <a:solidFill>
                <a:schemeClr val="tx1"/>
              </a:solidFill>
            </a:endParaRPr>
          </a:p>
        </p:txBody>
      </p:sp>
      <p:sp>
        <p:nvSpPr>
          <p:cNvPr id="20" name="Rectangle: Rounded Corners 19">
            <a:extLst>
              <a:ext uri="{FF2B5EF4-FFF2-40B4-BE49-F238E27FC236}">
                <a16:creationId xmlns:a16="http://schemas.microsoft.com/office/drawing/2014/main" id="{78C3AAD5-44FA-4D4D-AB1F-F69603DD9BDE}"/>
              </a:ext>
            </a:extLst>
          </p:cNvPr>
          <p:cNvSpPr/>
          <p:nvPr/>
        </p:nvSpPr>
        <p:spPr>
          <a:xfrm>
            <a:off x="6845699" y="2239928"/>
            <a:ext cx="2458353" cy="21689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4. Where do you think they are?</a:t>
            </a:r>
          </a:p>
          <a:p>
            <a:r>
              <a:rPr lang="en-GB" sz="1600" b="1" dirty="0">
                <a:solidFill>
                  <a:srgbClr val="FF0000"/>
                </a:solidFill>
                <a:latin typeface="Century Gothic" panose="020B0502020202020204" pitchFamily="34" charset="0"/>
              </a:rPr>
              <a:t>Various answers, for example: In a park.</a:t>
            </a:r>
          </a:p>
          <a:p>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1" name="Rectangle: Rounded Corners 20">
            <a:extLst>
              <a:ext uri="{FF2B5EF4-FFF2-40B4-BE49-F238E27FC236}">
                <a16:creationId xmlns:a16="http://schemas.microsoft.com/office/drawing/2014/main" id="{741E6F94-0E35-43C8-A52E-14786A414AB0}"/>
              </a:ext>
            </a:extLst>
          </p:cNvPr>
          <p:cNvSpPr/>
          <p:nvPr/>
        </p:nvSpPr>
        <p:spPr>
          <a:xfrm>
            <a:off x="568130" y="4595214"/>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5. What words would you use to describe the photo?</a:t>
            </a: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Happy, cold, friends.</a:t>
            </a:r>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sp>
        <p:nvSpPr>
          <p:cNvPr id="22" name="Rectangle: Rounded Corners 21">
            <a:extLst>
              <a:ext uri="{FF2B5EF4-FFF2-40B4-BE49-F238E27FC236}">
                <a16:creationId xmlns:a16="http://schemas.microsoft.com/office/drawing/2014/main" id="{F4D5BF12-4418-439E-8435-C3060AD4C8C6}"/>
              </a:ext>
            </a:extLst>
          </p:cNvPr>
          <p:cNvSpPr/>
          <p:nvPr/>
        </p:nvSpPr>
        <p:spPr>
          <a:xfrm>
            <a:off x="5503577" y="4595214"/>
            <a:ext cx="3800475" cy="15290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Century Gothic" panose="020B0502020202020204" pitchFamily="34" charset="0"/>
              </a:rPr>
              <a:t>6. What other things will they need to collect and why?</a:t>
            </a:r>
          </a:p>
          <a:p>
            <a:r>
              <a:rPr lang="en-GB" sz="1600" b="1" dirty="0">
                <a:solidFill>
                  <a:srgbClr val="FF0000"/>
                </a:solidFill>
                <a:latin typeface="Century Gothic" panose="020B0502020202020204" pitchFamily="34" charset="0"/>
              </a:rPr>
              <a:t>Various answers, for example:</a:t>
            </a:r>
          </a:p>
          <a:p>
            <a:r>
              <a:rPr lang="en-GB" sz="1600" b="1" dirty="0">
                <a:solidFill>
                  <a:srgbClr val="FF0000"/>
                </a:solidFill>
                <a:latin typeface="Century Gothic" panose="020B0502020202020204" pitchFamily="34" charset="0"/>
              </a:rPr>
              <a:t>Stones for eyes and mouth.</a:t>
            </a:r>
          </a:p>
          <a:p>
            <a:r>
              <a:rPr lang="en-GB" sz="1600" b="1" dirty="0">
                <a:solidFill>
                  <a:srgbClr val="FF0000"/>
                </a:solidFill>
                <a:latin typeface="Century Gothic" panose="020B0502020202020204" pitchFamily="34" charset="0"/>
              </a:rPr>
              <a:t>Twigs for arms.</a:t>
            </a:r>
            <a:endParaRPr lang="en-GB" sz="1600" b="1" dirty="0">
              <a:solidFill>
                <a:schemeClr val="tx1"/>
              </a:solidFill>
              <a:latin typeface="Century Gothic" panose="020B0502020202020204" pitchFamily="34" charset="0"/>
            </a:endParaRPr>
          </a:p>
          <a:p>
            <a:endParaRPr lang="en-GB" sz="1600" dirty="0">
              <a:solidFill>
                <a:schemeClr val="tx1"/>
              </a:solidFill>
            </a:endParaRPr>
          </a:p>
        </p:txBody>
      </p:sp>
      <p:pic>
        <p:nvPicPr>
          <p:cNvPr id="13" name="Picture 12" descr="A young person riding a snowboard down a snow covered slope&#10;&#10;Description automatically generated">
            <a:extLst>
              <a:ext uri="{FF2B5EF4-FFF2-40B4-BE49-F238E27FC236}">
                <a16:creationId xmlns:a16="http://schemas.microsoft.com/office/drawing/2014/main" id="{0500A723-5F2E-4277-B226-80559E57E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48" y="2293567"/>
            <a:ext cx="3088943" cy="2059663"/>
          </a:xfrm>
          <a:prstGeom prst="rect">
            <a:avLst/>
          </a:prstGeom>
          <a:ln>
            <a:solidFill>
              <a:schemeClr val="tx1"/>
            </a:solidFill>
          </a:ln>
        </p:spPr>
      </p:pic>
      <p:grpSp>
        <p:nvGrpSpPr>
          <p:cNvPr id="23" name="Group 22">
            <a:extLst>
              <a:ext uri="{FF2B5EF4-FFF2-40B4-BE49-F238E27FC236}">
                <a16:creationId xmlns:a16="http://schemas.microsoft.com/office/drawing/2014/main" id="{40188AB3-6D8D-4F91-B3F7-DC0337B51FE7}"/>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99D72BC0-A8AE-4F80-B7BF-F3BA489DE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48A61FE8-E10C-4CBB-AC52-0EB2B457618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27" name="TextBox 26">
            <a:extLst>
              <a:ext uri="{FF2B5EF4-FFF2-40B4-BE49-F238E27FC236}">
                <a16:creationId xmlns:a16="http://schemas.microsoft.com/office/drawing/2014/main" id="{12300125-1D99-49D1-806F-C24296A25ABD}"/>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KS1</a:t>
            </a:r>
          </a:p>
        </p:txBody>
      </p:sp>
    </p:spTree>
    <p:extLst>
      <p:ext uri="{BB962C8B-B14F-4D97-AF65-F5344CB8AC3E}">
        <p14:creationId xmlns:p14="http://schemas.microsoft.com/office/powerpoint/2010/main" val="177837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C3114B-A64C-448A-A116-1CF0D374D654}"/>
              </a:ext>
            </a:extLst>
          </p:cNvPr>
          <p:cNvSpPr/>
          <p:nvPr/>
        </p:nvSpPr>
        <p:spPr>
          <a:xfrm>
            <a:off x="275304" y="272387"/>
            <a:ext cx="9290727"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latin typeface="Century Gothic" panose="020B0502020202020204" pitchFamily="34" charset="0"/>
              </a:rPr>
              <a:t>Look at the image below.</a:t>
            </a:r>
          </a:p>
        </p:txBody>
      </p:sp>
      <p:pic>
        <p:nvPicPr>
          <p:cNvPr id="9" name="Picture 8" descr="A picture containing person, man, outdoor, building&#10;&#10;Description automatically generated">
            <a:extLst>
              <a:ext uri="{FF2B5EF4-FFF2-40B4-BE49-F238E27FC236}">
                <a16:creationId xmlns:a16="http://schemas.microsoft.com/office/drawing/2014/main" id="{F36BF424-8A6C-4BDE-90D3-B47B7BC3C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34" y="1297946"/>
            <a:ext cx="6646132" cy="4611994"/>
          </a:xfrm>
          <a:prstGeom prst="rect">
            <a:avLst/>
          </a:prstGeom>
          <a:ln>
            <a:solidFill>
              <a:schemeClr val="tx1"/>
            </a:solidFill>
          </a:ln>
        </p:spPr>
      </p:pic>
      <p:grpSp>
        <p:nvGrpSpPr>
          <p:cNvPr id="10" name="Group 9">
            <a:extLst>
              <a:ext uri="{FF2B5EF4-FFF2-40B4-BE49-F238E27FC236}">
                <a16:creationId xmlns:a16="http://schemas.microsoft.com/office/drawing/2014/main" id="{4B9FF028-D076-4970-BC62-676659159B82}"/>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CDA32A0A-53CB-4793-AAA3-9341BA35A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6DE5602E-1ECD-4B9E-9223-450E2562F33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14" name="TextBox 13">
            <a:extLst>
              <a:ext uri="{FF2B5EF4-FFF2-40B4-BE49-F238E27FC236}">
                <a16:creationId xmlns:a16="http://schemas.microsoft.com/office/drawing/2014/main" id="{AEABC378-26A5-4B93-B146-DE794D50DE9F}"/>
              </a:ext>
            </a:extLst>
          </p:cNvPr>
          <p:cNvSpPr txBox="1"/>
          <p:nvPr/>
        </p:nvSpPr>
        <p:spPr>
          <a:xfrm>
            <a:off x="8516906" y="6524138"/>
            <a:ext cx="2040164" cy="307777"/>
          </a:xfrm>
          <a:prstGeom prst="rect">
            <a:avLst/>
          </a:prstGeom>
          <a:noFill/>
        </p:spPr>
        <p:txBody>
          <a:bodyPr wrap="square" rtlCol="0">
            <a:spAutoFit/>
          </a:bodyPr>
          <a:lstStyle/>
          <a:p>
            <a:pPr algn="ctr"/>
            <a:r>
              <a:rPr lang="en-GB" sz="1400" b="1" dirty="0">
                <a:solidFill>
                  <a:schemeClr val="bg1">
                    <a:lumMod val="50000"/>
                  </a:schemeClr>
                </a:solidFill>
                <a:latin typeface="Century Gothic" panose="020B0502020202020204" pitchFamily="34" charset="0"/>
              </a:rPr>
              <a:t>LKS2</a:t>
            </a:r>
          </a:p>
        </p:txBody>
      </p:sp>
    </p:spTree>
    <p:extLst>
      <p:ext uri="{BB962C8B-B14F-4D97-AF65-F5344CB8AC3E}">
        <p14:creationId xmlns:p14="http://schemas.microsoft.com/office/powerpoint/2010/main" val="342112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 ds:uri="5c7a0828-c5e4-45f8-a074-18a8fdc88ec6"/>
    <ds:schemaRef ds:uri="86144f90-c7b6-48d0-aae5-f5e9e48cc3df"/>
  </ds:schemaRefs>
</ds:datastoreItem>
</file>

<file path=customXml/itemProps2.xml><?xml version="1.0" encoding="utf-8"?>
<ds:datastoreItem xmlns:ds="http://schemas.openxmlformats.org/officeDocument/2006/customXml" ds:itemID="{8EC7EF01-4EE8-41BF-B1F4-FC9514BB4D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1213</Words>
  <Application>Microsoft Office PowerPoint</Application>
  <PresentationFormat>A4 Paper (210x297 mm)</PresentationFormat>
  <Paragraphs>133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Ellan Winter</dc:creator>
  <cp:lastModifiedBy>Josh Cooper</cp:lastModifiedBy>
  <cp:revision>1</cp:revision>
  <dcterms:created xsi:type="dcterms:W3CDTF">2019-12-02T13:27:16Z</dcterms:created>
  <dcterms:modified xsi:type="dcterms:W3CDTF">2019-12-03T15:20:10Z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ies>
</file>