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453" r:id="rId5"/>
    <p:sldId id="454" r:id="rId6"/>
    <p:sldId id="455" r:id="rId7"/>
    <p:sldId id="456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7800C-5C2B-4B2C-BD80-7E44F0EE9F61}" v="34" dt="2020-05-12T08:01:55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5101" autoAdjust="0"/>
  </p:normalViewPr>
  <p:slideViewPr>
    <p:cSldViewPr snapToGrid="0">
      <p:cViewPr>
        <p:scale>
          <a:sx n="100" d="100"/>
          <a:sy n="100" d="100"/>
        </p:scale>
        <p:origin x="1248" y="-2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3018761-24A5-49A8-B5A8-CE8E88BF024E}"/>
    <pc:docChg chg="undo custSel delSld modSld">
      <pc:chgData name="Sue Chattoe" userId="741ab44a-d9c5-47bd-b16d-18b656618870" providerId="ADAL" clId="{63018761-24A5-49A8-B5A8-CE8E88BF024E}" dt="2020-05-12T08:02:00.930" v="174" actId="47"/>
      <pc:docMkLst>
        <pc:docMk/>
      </pc:docMkLst>
      <pc:sldChg chg="del">
        <pc:chgData name="Sue Chattoe" userId="741ab44a-d9c5-47bd-b16d-18b656618870" providerId="ADAL" clId="{63018761-24A5-49A8-B5A8-CE8E88BF024E}" dt="2020-05-12T08:00:14.421" v="159" actId="47"/>
        <pc:sldMkLst>
          <pc:docMk/>
          <pc:sldMk cId="4112562173" sldId="448"/>
        </pc:sldMkLst>
      </pc:sldChg>
      <pc:sldChg chg="del">
        <pc:chgData name="Sue Chattoe" userId="741ab44a-d9c5-47bd-b16d-18b656618870" providerId="ADAL" clId="{63018761-24A5-49A8-B5A8-CE8E88BF024E}" dt="2020-05-12T08:02:00.017" v="173" actId="47"/>
        <pc:sldMkLst>
          <pc:docMk/>
          <pc:sldMk cId="3989975155" sldId="450"/>
        </pc:sldMkLst>
      </pc:sldChg>
      <pc:sldChg chg="del">
        <pc:chgData name="Sue Chattoe" userId="741ab44a-d9c5-47bd-b16d-18b656618870" providerId="ADAL" clId="{63018761-24A5-49A8-B5A8-CE8E88BF024E}" dt="2020-05-12T08:02:00.930" v="174" actId="47"/>
        <pc:sldMkLst>
          <pc:docMk/>
          <pc:sldMk cId="3978389580" sldId="451"/>
        </pc:sldMkLst>
      </pc:sldChg>
      <pc:sldChg chg="del">
        <pc:chgData name="Sue Chattoe" userId="741ab44a-d9c5-47bd-b16d-18b656618870" providerId="ADAL" clId="{63018761-24A5-49A8-B5A8-CE8E88BF024E}" dt="2020-05-12T08:00:15.542" v="160" actId="47"/>
        <pc:sldMkLst>
          <pc:docMk/>
          <pc:sldMk cId="1437306736" sldId="452"/>
        </pc:sldMkLst>
      </pc:sldChg>
      <pc:sldChg chg="addSp delSp modSp mod setBg">
        <pc:chgData name="Sue Chattoe" userId="741ab44a-d9c5-47bd-b16d-18b656618870" providerId="ADAL" clId="{63018761-24A5-49A8-B5A8-CE8E88BF024E}" dt="2020-05-12T07:58:11.022" v="126" actId="1035"/>
        <pc:sldMkLst>
          <pc:docMk/>
          <pc:sldMk cId="3075936909" sldId="453"/>
        </pc:sldMkLst>
        <pc:spChg chg="add mod">
          <ac:chgData name="Sue Chattoe" userId="741ab44a-d9c5-47bd-b16d-18b656618870" providerId="ADAL" clId="{63018761-24A5-49A8-B5A8-CE8E88BF024E}" dt="2020-05-12T07:56:58.865" v="87" actId="14100"/>
          <ac:spMkLst>
            <pc:docMk/>
            <pc:sldMk cId="3075936909" sldId="453"/>
            <ac:spMk id="2" creationId="{738994B2-31B9-4F36-812A-01C96ED2E7EC}"/>
          </ac:spMkLst>
        </pc:spChg>
        <pc:spChg chg="del">
          <ac:chgData name="Sue Chattoe" userId="741ab44a-d9c5-47bd-b16d-18b656618870" providerId="ADAL" clId="{63018761-24A5-49A8-B5A8-CE8E88BF024E}" dt="2020-05-12T07:47:18.905" v="0" actId="478"/>
          <ac:spMkLst>
            <pc:docMk/>
            <pc:sldMk cId="3075936909" sldId="453"/>
            <ac:spMk id="13" creationId="{29986A51-ABDC-4E0C-8E46-0B839C42E6EB}"/>
          </ac:spMkLst>
        </pc:spChg>
        <pc:spChg chg="add mod">
          <ac:chgData name="Sue Chattoe" userId="741ab44a-d9c5-47bd-b16d-18b656618870" providerId="ADAL" clId="{63018761-24A5-49A8-B5A8-CE8E88BF024E}" dt="2020-05-12T07:56:58.865" v="87" actId="14100"/>
          <ac:spMkLst>
            <pc:docMk/>
            <pc:sldMk cId="3075936909" sldId="453"/>
            <ac:spMk id="17" creationId="{E2B08776-A974-4ABF-A8CC-C7E2B516366A}"/>
          </ac:spMkLst>
        </pc:spChg>
        <pc:spChg chg="add mod">
          <ac:chgData name="Sue Chattoe" userId="741ab44a-d9c5-47bd-b16d-18b656618870" providerId="ADAL" clId="{63018761-24A5-49A8-B5A8-CE8E88BF024E}" dt="2020-05-12T07:58:11.022" v="126" actId="1035"/>
          <ac:spMkLst>
            <pc:docMk/>
            <pc:sldMk cId="3075936909" sldId="453"/>
            <ac:spMk id="18" creationId="{0DEE457C-AD44-4EA2-8731-0144325E7B77}"/>
          </ac:spMkLst>
        </pc:spChg>
        <pc:spChg chg="add mod">
          <ac:chgData name="Sue Chattoe" userId="741ab44a-d9c5-47bd-b16d-18b656618870" providerId="ADAL" clId="{63018761-24A5-49A8-B5A8-CE8E88BF024E}" dt="2020-05-12T07:56:58.865" v="87" actId="14100"/>
          <ac:spMkLst>
            <pc:docMk/>
            <pc:sldMk cId="3075936909" sldId="453"/>
            <ac:spMk id="19" creationId="{637F84A4-5276-44F2-A460-E34FD3EF46B6}"/>
          </ac:spMkLst>
        </pc:spChg>
        <pc:spChg chg="add del mod">
          <ac:chgData name="Sue Chattoe" userId="741ab44a-d9c5-47bd-b16d-18b656618870" providerId="ADAL" clId="{63018761-24A5-49A8-B5A8-CE8E88BF024E}" dt="2020-05-12T07:57:21.792" v="92" actId="14100"/>
          <ac:spMkLst>
            <pc:docMk/>
            <pc:sldMk cId="3075936909" sldId="453"/>
            <ac:spMk id="20" creationId="{F5BDBEAB-17E7-4D53-8D96-2C883D6EFDD9}"/>
          </ac:spMkLst>
        </pc:spChg>
        <pc:spChg chg="add mod">
          <ac:chgData name="Sue Chattoe" userId="741ab44a-d9c5-47bd-b16d-18b656618870" providerId="ADAL" clId="{63018761-24A5-49A8-B5A8-CE8E88BF024E}" dt="2020-05-12T07:57:11.249" v="91" actId="14100"/>
          <ac:spMkLst>
            <pc:docMk/>
            <pc:sldMk cId="3075936909" sldId="453"/>
            <ac:spMk id="21" creationId="{0EC63F3B-50A5-4AD6-BC76-31AB5FCB58FE}"/>
          </ac:spMkLst>
        </pc:spChg>
        <pc:spChg chg="add mod">
          <ac:chgData name="Sue Chattoe" userId="741ab44a-d9c5-47bd-b16d-18b656618870" providerId="ADAL" clId="{63018761-24A5-49A8-B5A8-CE8E88BF024E}" dt="2020-05-12T07:57:11.249" v="91" actId="14100"/>
          <ac:spMkLst>
            <pc:docMk/>
            <pc:sldMk cId="3075936909" sldId="453"/>
            <ac:spMk id="25" creationId="{64E9FC67-E850-4B00-A3D1-08455B98CF10}"/>
          </ac:spMkLst>
        </pc:spChg>
        <pc:grpChg chg="del">
          <ac:chgData name="Sue Chattoe" userId="741ab44a-d9c5-47bd-b16d-18b656618870" providerId="ADAL" clId="{63018761-24A5-49A8-B5A8-CE8E88BF024E}" dt="2020-05-12T07:47:27.730" v="1" actId="478"/>
          <ac:grpSpMkLst>
            <pc:docMk/>
            <pc:sldMk cId="3075936909" sldId="453"/>
            <ac:grpSpMk id="8" creationId="{6B2F797D-D9F3-453E-902D-A038200E4774}"/>
          </ac:grpSpMkLst>
        </pc:grp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4" creationId="{EBAEA0BF-4E2A-4736-A53D-1557346F981B}"/>
          </ac:graphicFrameMkLst>
        </pc:graphicFrame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22" creationId="{09B4A043-F280-4BE1-B0A6-BF9FECA8E5F4}"/>
          </ac:graphicFrameMkLst>
        </pc:graphicFrame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23" creationId="{4D89546F-0C44-455D-A7CF-FD125B199617}"/>
          </ac:graphicFrameMkLst>
        </pc:graphicFrame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24" creationId="{B76BC63B-FE9A-410B-BFA2-778CEBE9C332}"/>
          </ac:graphicFrameMkLst>
        </pc:graphicFrame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26" creationId="{29C25A8E-37B7-4681-A38D-467428C0329B}"/>
          </ac:graphicFrameMkLst>
        </pc:graphicFrame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27" creationId="{3E944216-6394-4FB7-A578-DE880C3E081C}"/>
          </ac:graphicFrameMkLst>
        </pc:graphicFrameChg>
        <pc:graphicFrameChg chg="del">
          <ac:chgData name="Sue Chattoe" userId="741ab44a-d9c5-47bd-b16d-18b656618870" providerId="ADAL" clId="{63018761-24A5-49A8-B5A8-CE8E88BF024E}" dt="2020-05-12T07:47:27.730" v="1" actId="478"/>
          <ac:graphicFrameMkLst>
            <pc:docMk/>
            <pc:sldMk cId="3075936909" sldId="453"/>
            <ac:graphicFrameMk id="28" creationId="{62B8022B-01F2-45D9-9CC3-0F37C224C229}"/>
          </ac:graphicFrameMkLst>
        </pc:graphicFrameChg>
      </pc:sldChg>
      <pc:sldChg chg="addSp modSp mod setBg">
        <pc:chgData name="Sue Chattoe" userId="741ab44a-d9c5-47bd-b16d-18b656618870" providerId="ADAL" clId="{63018761-24A5-49A8-B5A8-CE8E88BF024E}" dt="2020-05-12T08:00:03.321" v="158" actId="1035"/>
        <pc:sldMkLst>
          <pc:docMk/>
          <pc:sldMk cId="1435848630" sldId="454"/>
        </pc:sldMkLst>
        <pc:spChg chg="add mod">
          <ac:chgData name="Sue Chattoe" userId="741ab44a-d9c5-47bd-b16d-18b656618870" providerId="ADAL" clId="{63018761-24A5-49A8-B5A8-CE8E88BF024E}" dt="2020-05-12T07:57:37.180" v="121" actId="1036"/>
          <ac:spMkLst>
            <pc:docMk/>
            <pc:sldMk cId="1435848630" sldId="454"/>
            <ac:spMk id="3" creationId="{214F42AC-C9F9-4682-B637-3F0E6EB94A1F}"/>
          </ac:spMkLst>
        </pc:spChg>
        <pc:spChg chg="add mod">
          <ac:chgData name="Sue Chattoe" userId="741ab44a-d9c5-47bd-b16d-18b656618870" providerId="ADAL" clId="{63018761-24A5-49A8-B5A8-CE8E88BF024E}" dt="2020-05-12T07:57:49.923" v="123" actId="1076"/>
          <ac:spMkLst>
            <pc:docMk/>
            <pc:sldMk cId="1435848630" sldId="454"/>
            <ac:spMk id="4" creationId="{C8F7EB69-5B11-4524-869E-1DE2CA585608}"/>
          </ac:spMkLst>
        </pc:spChg>
        <pc:spChg chg="add mod">
          <ac:chgData name="Sue Chattoe" userId="741ab44a-d9c5-47bd-b16d-18b656618870" providerId="ADAL" clId="{63018761-24A5-49A8-B5A8-CE8E88BF024E}" dt="2020-05-12T07:59:56.811" v="156" actId="1076"/>
          <ac:spMkLst>
            <pc:docMk/>
            <pc:sldMk cId="1435848630" sldId="454"/>
            <ac:spMk id="5" creationId="{750610CB-769D-4142-A9DC-42FB87328D66}"/>
          </ac:spMkLst>
        </pc:spChg>
        <pc:spChg chg="add mod">
          <ac:chgData name="Sue Chattoe" userId="741ab44a-d9c5-47bd-b16d-18b656618870" providerId="ADAL" clId="{63018761-24A5-49A8-B5A8-CE8E88BF024E}" dt="2020-05-12T07:59:28.116" v="151" actId="14100"/>
          <ac:spMkLst>
            <pc:docMk/>
            <pc:sldMk cId="1435848630" sldId="454"/>
            <ac:spMk id="6" creationId="{FF4F0B34-AAFE-4619-B823-FD56CF05FF68}"/>
          </ac:spMkLst>
        </pc:spChg>
        <pc:spChg chg="add mod">
          <ac:chgData name="Sue Chattoe" userId="741ab44a-d9c5-47bd-b16d-18b656618870" providerId="ADAL" clId="{63018761-24A5-49A8-B5A8-CE8E88BF024E}" dt="2020-05-12T08:00:03.321" v="158" actId="1035"/>
          <ac:spMkLst>
            <pc:docMk/>
            <pc:sldMk cId="1435848630" sldId="454"/>
            <ac:spMk id="7" creationId="{2FE038B4-B16B-4AB9-AE6D-31A22E537EE5}"/>
          </ac:spMkLst>
        </pc:spChg>
      </pc:sldChg>
      <pc:sldChg chg="delSp mod setBg">
        <pc:chgData name="Sue Chattoe" userId="741ab44a-d9c5-47bd-b16d-18b656618870" providerId="ADAL" clId="{63018761-24A5-49A8-B5A8-CE8E88BF024E}" dt="2020-05-12T08:01:07.774" v="166"/>
        <pc:sldMkLst>
          <pc:docMk/>
          <pc:sldMk cId="1497813658" sldId="455"/>
        </pc:sldMkLst>
        <pc:spChg chg="del">
          <ac:chgData name="Sue Chattoe" userId="741ab44a-d9c5-47bd-b16d-18b656618870" providerId="ADAL" clId="{63018761-24A5-49A8-B5A8-CE8E88BF024E}" dt="2020-05-12T08:00:41.649" v="163" actId="478"/>
          <ac:spMkLst>
            <pc:docMk/>
            <pc:sldMk cId="1497813658" sldId="455"/>
            <ac:spMk id="14" creationId="{34A7A09C-B187-4654-A5BB-D3BC634BF2B9}"/>
          </ac:spMkLst>
        </pc:spChg>
        <pc:spChg chg="del">
          <ac:chgData name="Sue Chattoe" userId="741ab44a-d9c5-47bd-b16d-18b656618870" providerId="ADAL" clId="{63018761-24A5-49A8-B5A8-CE8E88BF024E}" dt="2020-05-12T08:00:31.195" v="161" actId="478"/>
          <ac:spMkLst>
            <pc:docMk/>
            <pc:sldMk cId="1497813658" sldId="455"/>
            <ac:spMk id="4098" creationId="{4DBBEBC3-EC82-41EA-ACDA-6F2504F31000}"/>
          </ac:spMkLst>
        </pc:spChg>
        <pc:grpChg chg="del">
          <ac:chgData name="Sue Chattoe" userId="741ab44a-d9c5-47bd-b16d-18b656618870" providerId="ADAL" clId="{63018761-24A5-49A8-B5A8-CE8E88BF024E}" dt="2020-05-12T08:00:36.901" v="162" actId="478"/>
          <ac:grpSpMkLst>
            <pc:docMk/>
            <pc:sldMk cId="1497813658" sldId="455"/>
            <ac:grpSpMk id="8" creationId="{6B2F797D-D9F3-453E-902D-A038200E4774}"/>
          </ac:grpSpMkLst>
        </pc:grpChg>
      </pc:sldChg>
      <pc:sldChg chg="delSp mod setBg">
        <pc:chgData name="Sue Chattoe" userId="741ab44a-d9c5-47bd-b16d-18b656618870" providerId="ADAL" clId="{63018761-24A5-49A8-B5A8-CE8E88BF024E}" dt="2020-05-12T08:01:55.859" v="172"/>
        <pc:sldMkLst>
          <pc:docMk/>
          <pc:sldMk cId="3331609531" sldId="456"/>
        </pc:sldMkLst>
        <pc:spChg chg="del">
          <ac:chgData name="Sue Chattoe" userId="741ab44a-d9c5-47bd-b16d-18b656618870" providerId="ADAL" clId="{63018761-24A5-49A8-B5A8-CE8E88BF024E}" dt="2020-05-12T08:01:30.413" v="169" actId="478"/>
          <ac:spMkLst>
            <pc:docMk/>
            <pc:sldMk cId="3331609531" sldId="456"/>
            <ac:spMk id="14" creationId="{34A7A09C-B187-4654-A5BB-D3BC634BF2B9}"/>
          </ac:spMkLst>
        </pc:spChg>
        <pc:spChg chg="del">
          <ac:chgData name="Sue Chattoe" userId="741ab44a-d9c5-47bd-b16d-18b656618870" providerId="ADAL" clId="{63018761-24A5-49A8-B5A8-CE8E88BF024E}" dt="2020-05-12T08:01:23.980" v="168" actId="478"/>
          <ac:spMkLst>
            <pc:docMk/>
            <pc:sldMk cId="3331609531" sldId="456"/>
            <ac:spMk id="4098" creationId="{4DBBEBC3-EC82-41EA-ACDA-6F2504F31000}"/>
          </ac:spMkLst>
        </pc:spChg>
        <pc:grpChg chg="del">
          <ac:chgData name="Sue Chattoe" userId="741ab44a-d9c5-47bd-b16d-18b656618870" providerId="ADAL" clId="{63018761-24A5-49A8-B5A8-CE8E88BF024E}" dt="2020-05-12T08:01:22.446" v="167" actId="478"/>
          <ac:grpSpMkLst>
            <pc:docMk/>
            <pc:sldMk cId="3331609531" sldId="456"/>
            <ac:grpSpMk id="8" creationId="{6B2F797D-D9F3-453E-902D-A038200E4774}"/>
          </ac:grpSpMkLst>
        </pc:grpChg>
      </pc:sldChg>
    </pc:docChg>
  </pc:docChgLst>
  <pc:docChgLst>
    <pc:chgData name="Sue Chattoe" userId="741ab44a-d9c5-47bd-b16d-18b656618870" providerId="ADAL" clId="{7D734F61-A68A-4BD8-8698-FB13F3459AC8}"/>
    <pc:docChg chg="modSld">
      <pc:chgData name="Sue Chattoe" userId="741ab44a-d9c5-47bd-b16d-18b656618870" providerId="ADAL" clId="{7D734F61-A68A-4BD8-8698-FB13F3459AC8}" dt="2020-05-12T08:30:30.646" v="7" actId="1035"/>
      <pc:docMkLst>
        <pc:docMk/>
      </pc:docMkLst>
      <pc:sldChg chg="modSp mod">
        <pc:chgData name="Sue Chattoe" userId="741ab44a-d9c5-47bd-b16d-18b656618870" providerId="ADAL" clId="{7D734F61-A68A-4BD8-8698-FB13F3459AC8}" dt="2020-05-12T08:30:30.646" v="7" actId="1035"/>
        <pc:sldMkLst>
          <pc:docMk/>
          <pc:sldMk cId="3075936909" sldId="453"/>
        </pc:sldMkLst>
        <pc:spChg chg="mod">
          <ac:chgData name="Sue Chattoe" userId="741ab44a-d9c5-47bd-b16d-18b656618870" providerId="ADAL" clId="{7D734F61-A68A-4BD8-8698-FB13F3459AC8}" dt="2020-05-12T08:29:16.361" v="0" actId="208"/>
          <ac:spMkLst>
            <pc:docMk/>
            <pc:sldMk cId="3075936909" sldId="453"/>
            <ac:spMk id="2" creationId="{738994B2-31B9-4F36-812A-01C96ED2E7EC}"/>
          </ac:spMkLst>
        </pc:spChg>
        <pc:spChg chg="mod">
          <ac:chgData name="Sue Chattoe" userId="741ab44a-d9c5-47bd-b16d-18b656618870" providerId="ADAL" clId="{7D734F61-A68A-4BD8-8698-FB13F3459AC8}" dt="2020-05-12T08:29:16.361" v="0" actId="208"/>
          <ac:spMkLst>
            <pc:docMk/>
            <pc:sldMk cId="3075936909" sldId="453"/>
            <ac:spMk id="17" creationId="{E2B08776-A974-4ABF-A8CC-C7E2B516366A}"/>
          </ac:spMkLst>
        </pc:spChg>
        <pc:spChg chg="mod">
          <ac:chgData name="Sue Chattoe" userId="741ab44a-d9c5-47bd-b16d-18b656618870" providerId="ADAL" clId="{7D734F61-A68A-4BD8-8698-FB13F3459AC8}" dt="2020-05-12T08:29:16.361" v="0" actId="208"/>
          <ac:spMkLst>
            <pc:docMk/>
            <pc:sldMk cId="3075936909" sldId="453"/>
            <ac:spMk id="18" creationId="{0DEE457C-AD44-4EA2-8731-0144325E7B77}"/>
          </ac:spMkLst>
        </pc:spChg>
        <pc:spChg chg="mod">
          <ac:chgData name="Sue Chattoe" userId="741ab44a-d9c5-47bd-b16d-18b656618870" providerId="ADAL" clId="{7D734F61-A68A-4BD8-8698-FB13F3459AC8}" dt="2020-05-12T08:29:16.361" v="0" actId="208"/>
          <ac:spMkLst>
            <pc:docMk/>
            <pc:sldMk cId="3075936909" sldId="453"/>
            <ac:spMk id="19" creationId="{637F84A4-5276-44F2-A460-E34FD3EF46B6}"/>
          </ac:spMkLst>
        </pc:spChg>
        <pc:spChg chg="mod">
          <ac:chgData name="Sue Chattoe" userId="741ab44a-d9c5-47bd-b16d-18b656618870" providerId="ADAL" clId="{7D734F61-A68A-4BD8-8698-FB13F3459AC8}" dt="2020-05-12T08:30:30.646" v="7" actId="1035"/>
          <ac:spMkLst>
            <pc:docMk/>
            <pc:sldMk cId="3075936909" sldId="453"/>
            <ac:spMk id="20" creationId="{F5BDBEAB-17E7-4D53-8D96-2C883D6EFDD9}"/>
          </ac:spMkLst>
        </pc:spChg>
        <pc:spChg chg="mod">
          <ac:chgData name="Sue Chattoe" userId="741ab44a-d9c5-47bd-b16d-18b656618870" providerId="ADAL" clId="{7D734F61-A68A-4BD8-8698-FB13F3459AC8}" dt="2020-05-12T08:30:23.624" v="6" actId="14100"/>
          <ac:spMkLst>
            <pc:docMk/>
            <pc:sldMk cId="3075936909" sldId="453"/>
            <ac:spMk id="21" creationId="{0EC63F3B-50A5-4AD6-BC76-31AB5FCB58FE}"/>
          </ac:spMkLst>
        </pc:spChg>
        <pc:spChg chg="mod">
          <ac:chgData name="Sue Chattoe" userId="741ab44a-d9c5-47bd-b16d-18b656618870" providerId="ADAL" clId="{7D734F61-A68A-4BD8-8698-FB13F3459AC8}" dt="2020-05-12T08:29:16.361" v="0" actId="208"/>
          <ac:spMkLst>
            <pc:docMk/>
            <pc:sldMk cId="3075936909" sldId="453"/>
            <ac:spMk id="25" creationId="{64E9FC67-E850-4B00-A3D1-08455B98CF10}"/>
          </ac:spMkLst>
        </pc:spChg>
      </pc:sldChg>
      <pc:sldChg chg="modSp mod">
        <pc:chgData name="Sue Chattoe" userId="741ab44a-d9c5-47bd-b16d-18b656618870" providerId="ADAL" clId="{7D734F61-A68A-4BD8-8698-FB13F3459AC8}" dt="2020-05-12T08:30:01.280" v="5" actId="1036"/>
        <pc:sldMkLst>
          <pc:docMk/>
          <pc:sldMk cId="1435848630" sldId="454"/>
        </pc:sldMkLst>
        <pc:spChg chg="mod">
          <ac:chgData name="Sue Chattoe" userId="741ab44a-d9c5-47bd-b16d-18b656618870" providerId="ADAL" clId="{7D734F61-A68A-4BD8-8698-FB13F3459AC8}" dt="2020-05-12T08:29:31.610" v="1" actId="208"/>
          <ac:spMkLst>
            <pc:docMk/>
            <pc:sldMk cId="1435848630" sldId="454"/>
            <ac:spMk id="3" creationId="{214F42AC-C9F9-4682-B637-3F0E6EB94A1F}"/>
          </ac:spMkLst>
        </pc:spChg>
        <pc:spChg chg="mod">
          <ac:chgData name="Sue Chattoe" userId="741ab44a-d9c5-47bd-b16d-18b656618870" providerId="ADAL" clId="{7D734F61-A68A-4BD8-8698-FB13F3459AC8}" dt="2020-05-12T08:29:31.610" v="1" actId="208"/>
          <ac:spMkLst>
            <pc:docMk/>
            <pc:sldMk cId="1435848630" sldId="454"/>
            <ac:spMk id="4" creationId="{C8F7EB69-5B11-4524-869E-1DE2CA585608}"/>
          </ac:spMkLst>
        </pc:spChg>
        <pc:spChg chg="mod">
          <ac:chgData name="Sue Chattoe" userId="741ab44a-d9c5-47bd-b16d-18b656618870" providerId="ADAL" clId="{7D734F61-A68A-4BD8-8698-FB13F3459AC8}" dt="2020-05-12T08:29:31.610" v="1" actId="208"/>
          <ac:spMkLst>
            <pc:docMk/>
            <pc:sldMk cId="1435848630" sldId="454"/>
            <ac:spMk id="5" creationId="{750610CB-769D-4142-A9DC-42FB87328D66}"/>
          </ac:spMkLst>
        </pc:spChg>
        <pc:spChg chg="mod">
          <ac:chgData name="Sue Chattoe" userId="741ab44a-d9c5-47bd-b16d-18b656618870" providerId="ADAL" clId="{7D734F61-A68A-4BD8-8698-FB13F3459AC8}" dt="2020-05-12T08:30:01.280" v="5" actId="1036"/>
          <ac:spMkLst>
            <pc:docMk/>
            <pc:sldMk cId="1435848630" sldId="454"/>
            <ac:spMk id="6" creationId="{FF4F0B34-AAFE-4619-B823-FD56CF05FF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>
            <a:extLst>
              <a:ext uri="{FF2B5EF4-FFF2-40B4-BE49-F238E27FC236}">
                <a16:creationId xmlns:a16="http://schemas.microsoft.com/office/drawing/2014/main" id="{5E4B0BA5-8FDD-4A4A-91F2-292223983B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4FC337-B77C-4307-A518-6DAA054C4B35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BD94431D-8FBB-4607-96BE-6B6AE2561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09788" y="754063"/>
            <a:ext cx="25765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C6217D36-9172-4980-AE2D-06CD8898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00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>
            <a:extLst>
              <a:ext uri="{FF2B5EF4-FFF2-40B4-BE49-F238E27FC236}">
                <a16:creationId xmlns:a16="http://schemas.microsoft.com/office/drawing/2014/main" id="{5E4B0BA5-8FDD-4A4A-91F2-292223983B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4FC337-B77C-4307-A518-6DAA054C4B35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BD94431D-8FBB-4607-96BE-6B6AE2561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09788" y="754063"/>
            <a:ext cx="25765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C6217D36-9172-4980-AE2D-06CD8898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8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>
            <a:extLst>
              <a:ext uri="{FF2B5EF4-FFF2-40B4-BE49-F238E27FC236}">
                <a16:creationId xmlns:a16="http://schemas.microsoft.com/office/drawing/2014/main" id="{5E4B0BA5-8FDD-4A4A-91F2-292223983B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4FC337-B77C-4307-A518-6DAA054C4B35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n-US" sz="1300"/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BD94431D-8FBB-4607-96BE-6B6AE2561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09788" y="754063"/>
            <a:ext cx="25765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C6217D36-9172-4980-AE2D-06CD8898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7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>
            <a:extLst>
              <a:ext uri="{FF2B5EF4-FFF2-40B4-BE49-F238E27FC236}">
                <a16:creationId xmlns:a16="http://schemas.microsoft.com/office/drawing/2014/main" id="{5E4B0BA5-8FDD-4A4A-91F2-292223983B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4FC337-B77C-4307-A518-6DAA054C4B35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n-US" sz="1300"/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BD94431D-8FBB-4607-96BE-6B6AE2561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09788" y="754063"/>
            <a:ext cx="25765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C6217D36-9172-4980-AE2D-06CD88983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0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34A7A09C-B187-4654-A5BB-D3BC634BF2B9}"/>
              </a:ext>
            </a:extLst>
          </p:cNvPr>
          <p:cNvSpPr txBox="1">
            <a:spLocks/>
          </p:cNvSpPr>
          <p:nvPr/>
        </p:nvSpPr>
        <p:spPr>
          <a:xfrm>
            <a:off x="6515428" y="9520992"/>
            <a:ext cx="342572" cy="527403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09DC61A-E142-4239-B639-C15B7439AC06}" type="slidenum">
              <a:rPr lang="en-GB" b="1" smtClean="0">
                <a:latin typeface="Century Gothic" panose="020B0502020202020204" pitchFamily="34" charset="0"/>
              </a:rPr>
              <a:pPr algn="ctr"/>
              <a:t>1</a:t>
            </a:fld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8994B2-31B9-4F36-812A-01C96ED2E7EC}"/>
              </a:ext>
            </a:extLst>
          </p:cNvPr>
          <p:cNvSpPr txBox="1"/>
          <p:nvPr/>
        </p:nvSpPr>
        <p:spPr>
          <a:xfrm>
            <a:off x="159488" y="1318435"/>
            <a:ext cx="6534000" cy="795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B08776-A974-4ABF-A8CC-C7E2B516366A}"/>
              </a:ext>
            </a:extLst>
          </p:cNvPr>
          <p:cNvSpPr txBox="1"/>
          <p:nvPr/>
        </p:nvSpPr>
        <p:spPr>
          <a:xfrm>
            <a:off x="159488" y="2417133"/>
            <a:ext cx="6534000" cy="795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EE457C-AD44-4EA2-8731-0144325E7B77}"/>
              </a:ext>
            </a:extLst>
          </p:cNvPr>
          <p:cNvSpPr txBox="1"/>
          <p:nvPr/>
        </p:nvSpPr>
        <p:spPr>
          <a:xfrm>
            <a:off x="159488" y="3505198"/>
            <a:ext cx="6534000" cy="7992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7F84A4-5276-44F2-A460-E34FD3EF46B6}"/>
              </a:ext>
            </a:extLst>
          </p:cNvPr>
          <p:cNvSpPr txBox="1"/>
          <p:nvPr/>
        </p:nvSpPr>
        <p:spPr>
          <a:xfrm>
            <a:off x="159488" y="7178818"/>
            <a:ext cx="6534000" cy="7956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BDBEAB-17E7-4D53-8D96-2C883D6EFDD9}"/>
              </a:ext>
            </a:extLst>
          </p:cNvPr>
          <p:cNvSpPr txBox="1"/>
          <p:nvPr/>
        </p:nvSpPr>
        <p:spPr>
          <a:xfrm>
            <a:off x="159488" y="8265951"/>
            <a:ext cx="6534000" cy="788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C63F3B-50A5-4AD6-BC76-31AB5FCB58FE}"/>
              </a:ext>
            </a:extLst>
          </p:cNvPr>
          <p:cNvSpPr txBox="1"/>
          <p:nvPr/>
        </p:nvSpPr>
        <p:spPr>
          <a:xfrm>
            <a:off x="159488" y="4613480"/>
            <a:ext cx="6534000" cy="932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E9FC67-E850-4B00-A3D1-08455B98CF10}"/>
              </a:ext>
            </a:extLst>
          </p:cNvPr>
          <p:cNvSpPr txBox="1"/>
          <p:nvPr/>
        </p:nvSpPr>
        <p:spPr>
          <a:xfrm>
            <a:off x="159488" y="5901309"/>
            <a:ext cx="6534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36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34A7A09C-B187-4654-A5BB-D3BC634BF2B9}"/>
              </a:ext>
            </a:extLst>
          </p:cNvPr>
          <p:cNvSpPr txBox="1">
            <a:spLocks/>
          </p:cNvSpPr>
          <p:nvPr/>
        </p:nvSpPr>
        <p:spPr>
          <a:xfrm>
            <a:off x="6515428" y="9520992"/>
            <a:ext cx="342572" cy="527403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09DC61A-E142-4239-B639-C15B7439AC06}" type="slidenum">
              <a:rPr lang="en-GB" b="1" smtClean="0">
                <a:latin typeface="Century Gothic" panose="020B0502020202020204" pitchFamily="34" charset="0"/>
              </a:rPr>
              <a:pPr algn="ctr"/>
              <a:t>2</a:t>
            </a:fld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4F42AC-C9F9-4682-B637-3F0E6EB94A1F}"/>
              </a:ext>
            </a:extLst>
          </p:cNvPr>
          <p:cNvSpPr txBox="1"/>
          <p:nvPr/>
        </p:nvSpPr>
        <p:spPr>
          <a:xfrm>
            <a:off x="159488" y="3560857"/>
            <a:ext cx="6534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7EB69-5B11-4524-869E-1DE2CA585608}"/>
              </a:ext>
            </a:extLst>
          </p:cNvPr>
          <p:cNvSpPr txBox="1"/>
          <p:nvPr/>
        </p:nvSpPr>
        <p:spPr>
          <a:xfrm>
            <a:off x="159488" y="4826131"/>
            <a:ext cx="6534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610CB-769D-4142-A9DC-42FB87328D66}"/>
              </a:ext>
            </a:extLst>
          </p:cNvPr>
          <p:cNvSpPr txBox="1"/>
          <p:nvPr/>
        </p:nvSpPr>
        <p:spPr>
          <a:xfrm>
            <a:off x="159488" y="2480931"/>
            <a:ext cx="6534000" cy="788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F0B34-AAFE-4619-B823-FD56CF05FF68}"/>
              </a:ext>
            </a:extLst>
          </p:cNvPr>
          <p:cNvSpPr txBox="1"/>
          <p:nvPr/>
        </p:nvSpPr>
        <p:spPr>
          <a:xfrm>
            <a:off x="159488" y="1384523"/>
            <a:ext cx="6534000" cy="788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E038B4-B16B-4AB9-AE6D-31A22E537EE5}"/>
              </a:ext>
            </a:extLst>
          </p:cNvPr>
          <p:cNvSpPr txBox="1"/>
          <p:nvPr/>
        </p:nvSpPr>
        <p:spPr>
          <a:xfrm>
            <a:off x="159488" y="286764"/>
            <a:ext cx="6534000" cy="795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48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813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609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4262B1-FE2B-42FA-81BA-4DBD899C4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6</Words>
  <Application>Microsoft Office PowerPoint</Application>
  <PresentationFormat>A4 Paper (210x297 mm)</PresentationFormat>
  <Paragraphs>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Reading Comprehension - Healthy Eating Workshop - Worksheet</dc:title>
  <dc:creator>Sian Stebbings</dc:creator>
  <cp:lastModifiedBy>Sue Chattoe</cp:lastModifiedBy>
  <cp:revision>68</cp:revision>
  <dcterms:created xsi:type="dcterms:W3CDTF">2018-10-23T11:51:23Z</dcterms:created>
  <dcterms:modified xsi:type="dcterms:W3CDTF">2020-05-12T08:30:32Z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