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95" r:id="rId5"/>
    <p:sldId id="39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9A4F3-3BCC-4B5B-8611-74490595C022}" v="1" dt="2020-06-24T14:25:18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 snapToGrid="0">
      <p:cViewPr>
        <p:scale>
          <a:sx n="110" d="100"/>
          <a:sy n="110" d="100"/>
        </p:scale>
        <p:origin x="764" y="-3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448225-6971-446A-9DA9-62C994ADAD52}"/>
              </a:ext>
            </a:extLst>
          </p:cNvPr>
          <p:cNvSpPr txBox="1"/>
          <p:nvPr/>
        </p:nvSpPr>
        <p:spPr>
          <a:xfrm>
            <a:off x="304799" y="5250871"/>
            <a:ext cx="626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21301F-6664-4042-917D-1817A5F06B28}"/>
              </a:ext>
            </a:extLst>
          </p:cNvPr>
          <p:cNvSpPr txBox="1"/>
          <p:nvPr/>
        </p:nvSpPr>
        <p:spPr>
          <a:xfrm>
            <a:off x="304799" y="6317676"/>
            <a:ext cx="62640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18903-04E4-4AF9-843E-D60776D8F961}"/>
              </a:ext>
            </a:extLst>
          </p:cNvPr>
          <p:cNvSpPr txBox="1"/>
          <p:nvPr/>
        </p:nvSpPr>
        <p:spPr>
          <a:xfrm>
            <a:off x="304799" y="8700644"/>
            <a:ext cx="626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3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460C042-54F0-4E48-8B8D-1E2AFF00BB41}"/>
              </a:ext>
            </a:extLst>
          </p:cNvPr>
          <p:cNvSpPr txBox="1"/>
          <p:nvPr/>
        </p:nvSpPr>
        <p:spPr>
          <a:xfrm>
            <a:off x="304799" y="5347856"/>
            <a:ext cx="626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EA4ABA-9096-422E-B1D3-53C5D0F0A861}"/>
              </a:ext>
            </a:extLst>
          </p:cNvPr>
          <p:cNvSpPr txBox="1"/>
          <p:nvPr/>
        </p:nvSpPr>
        <p:spPr>
          <a:xfrm>
            <a:off x="1290036" y="6406593"/>
            <a:ext cx="39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D4B9DA-3B5A-4E85-A142-751D978AA39E}"/>
              </a:ext>
            </a:extLst>
          </p:cNvPr>
          <p:cNvSpPr txBox="1"/>
          <p:nvPr/>
        </p:nvSpPr>
        <p:spPr>
          <a:xfrm>
            <a:off x="304799" y="8312714"/>
            <a:ext cx="6264000" cy="90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8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D0BC13-6F43-4EB7-83DB-5D7D9D66648D}">
  <ds:schemaRefs>
    <ds:schemaRef ds:uri="86144f90-c7b6-48d0-aae5-f5e9e48cc3df"/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"/>
    <ds:schemaRef ds:uri="0f0ae0ff-29c4-4766-b250-c1a9bee8d430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FF7E4F-7B9C-4C6C-9B1B-780603AF3FE9}"/>
</file>

<file path=customXml/itemProps3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7534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Avoiding Repetition in Fiction Worksheet</dc:title>
  <dc:creator>Sian Stebbings</dc:creator>
  <cp:lastModifiedBy>Elise Schapira</cp:lastModifiedBy>
  <cp:revision>32</cp:revision>
  <dcterms:created xsi:type="dcterms:W3CDTF">2018-10-23T11:48:34Z</dcterms:created>
  <dcterms:modified xsi:type="dcterms:W3CDTF">2020-06-25T09:59:21Z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2048">
    <vt:lpwstr>183</vt:lpwstr>
  </property>
</Properties>
</file>